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D2F42-7099-4B89-8ABE-180145EC1A1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74BB-7979-4CCB-9580-D27E605E8E2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48"/>
            <a:ext cx="9144000" cy="6847703"/>
          </a:xfrm>
          <a:prstGeom prst="rect">
            <a:avLst/>
          </a:prstGeom>
        </p:spPr>
      </p:pic>
      <p:pic>
        <p:nvPicPr>
          <p:cNvPr id="5" name="그림 4" descr="2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6" name="그림 5" descr="4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7" name="그림 6" descr="4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8" name="그림 7" descr="38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00042"/>
            <a:ext cx="847725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1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48"/>
            <a:ext cx="9144000" cy="6847703"/>
          </a:xfrm>
          <a:prstGeom prst="rect">
            <a:avLst/>
          </a:prstGeom>
        </p:spPr>
      </p:pic>
      <p:pic>
        <p:nvPicPr>
          <p:cNvPr id="5" name="그림 4" descr="2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6" name="그림 5" descr="4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7" name="그림 6" descr="4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8" name="그림 7" descr="38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71480"/>
            <a:ext cx="824865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2010-06-26T02:26:39Z</dcterms:created>
  <dcterms:modified xsi:type="dcterms:W3CDTF">2010-06-26T09:02:14Z</dcterms:modified>
</cp:coreProperties>
</file>