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660"/>
  </p:normalViewPr>
  <p:slideViewPr>
    <p:cSldViewPr>
      <p:cViewPr varScale="1">
        <p:scale>
          <a:sx n="103" d="100"/>
          <a:sy n="103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우리는 </a:t>
            </a:r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예배짱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71480"/>
            <a:ext cx="8619032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71480"/>
            <a:ext cx="8619032" cy="26942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71480"/>
            <a:ext cx="8619032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588499"/>
            <a:ext cx="8619032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642918"/>
            <a:ext cx="8619032" cy="26271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714356"/>
            <a:ext cx="8619032" cy="26210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79" y="571480"/>
            <a:ext cx="8606841" cy="28039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</Words>
  <Application>Microsoft Office PowerPoint</Application>
  <PresentationFormat>화면 슬라이드 쇼(4:3)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2010-03-04T13:20:53Z</dcterms:modified>
</cp:coreProperties>
</file>