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91" autoAdjust="0"/>
    <p:restoredTop sz="94660"/>
  </p:normalViewPr>
  <p:slideViewPr>
    <p:cSldViewPr>
      <p:cViewPr varScale="1">
        <p:scale>
          <a:sx n="103" d="100"/>
          <a:sy n="103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5106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우리는 </a:t>
            </a:r>
            <a:r>
              <a:rPr lang="ko-KR" alt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예배짱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84" y="571480"/>
            <a:ext cx="8619032" cy="2700305"/>
          </a:xfrm>
          <a:prstGeom prst="rect">
            <a:avLst/>
          </a:prstGeom>
        </p:spPr>
      </p:pic>
      <p:pic>
        <p:nvPicPr>
          <p:cNvPr id="12" name="그림 11" descr="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3554017"/>
            <a:ext cx="3929090" cy="2946817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84" y="571480"/>
            <a:ext cx="8619032" cy="2694209"/>
          </a:xfrm>
          <a:prstGeom prst="rect">
            <a:avLst/>
          </a:prstGeom>
        </p:spPr>
      </p:pic>
      <p:pic>
        <p:nvPicPr>
          <p:cNvPr id="6" name="그림 5" descr="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3554017"/>
            <a:ext cx="3929090" cy="2946817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84" y="571480"/>
            <a:ext cx="8619032" cy="2700305"/>
          </a:xfrm>
          <a:prstGeom prst="rect">
            <a:avLst/>
          </a:prstGeom>
        </p:spPr>
      </p:pic>
      <p:pic>
        <p:nvPicPr>
          <p:cNvPr id="6" name="그림 5" descr="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3554017"/>
            <a:ext cx="3929090" cy="2946817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84" y="588499"/>
            <a:ext cx="8619032" cy="2840501"/>
          </a:xfrm>
          <a:prstGeom prst="rect">
            <a:avLst/>
          </a:prstGeom>
        </p:spPr>
      </p:pic>
      <p:pic>
        <p:nvPicPr>
          <p:cNvPr id="6" name="그림 5" descr="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3554017"/>
            <a:ext cx="3929090" cy="2946817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84" y="642918"/>
            <a:ext cx="8619032" cy="2627159"/>
          </a:xfrm>
          <a:prstGeom prst="rect">
            <a:avLst/>
          </a:prstGeom>
        </p:spPr>
      </p:pic>
      <p:pic>
        <p:nvPicPr>
          <p:cNvPr id="5" name="그림 4" descr="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3554017"/>
            <a:ext cx="3929090" cy="2946817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84" y="714356"/>
            <a:ext cx="8619032" cy="2621063"/>
          </a:xfrm>
          <a:prstGeom prst="rect">
            <a:avLst/>
          </a:prstGeom>
        </p:spPr>
      </p:pic>
      <p:pic>
        <p:nvPicPr>
          <p:cNvPr id="5" name="그림 4" descr="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3554017"/>
            <a:ext cx="3929090" cy="2946817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79" y="571480"/>
            <a:ext cx="8606841" cy="2803928"/>
          </a:xfrm>
          <a:prstGeom prst="rect">
            <a:avLst/>
          </a:prstGeom>
        </p:spPr>
      </p:pic>
      <p:pic>
        <p:nvPicPr>
          <p:cNvPr id="5" name="그림 4" descr="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3554017"/>
            <a:ext cx="3929090" cy="2946817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</Words>
  <Application>Microsoft Office PowerPoint</Application>
  <PresentationFormat>화면 슬라이드 쇼(4:3)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2010-02-18T04:46:16Z</dcterms:created>
  <dcterms:modified xsi:type="dcterms:W3CDTF">2010-03-04T13:21:33Z</dcterms:modified>
</cp:coreProperties>
</file>