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5106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우리는 </a:t>
            </a:r>
            <a:r>
              <a:rPr lang="ko-KR" alt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예배짱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79" y="743934"/>
            <a:ext cx="8606841" cy="53701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79" y="670788"/>
            <a:ext cx="8606841" cy="55164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79" y="814032"/>
            <a:ext cx="8606841" cy="52299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79" y="2027036"/>
            <a:ext cx="8606841" cy="28039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2010-02-18T04:46:16Z</dcterms:created>
  <dcterms:modified xsi:type="dcterms:W3CDTF">2010-03-04T13:09:21Z</dcterms:modified>
</cp:coreProperties>
</file>