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우리는 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예배짱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743934"/>
            <a:ext cx="8606841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670788"/>
            <a:ext cx="8606841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814032"/>
            <a:ext cx="8606841" cy="52299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2027036"/>
            <a:ext cx="8606841" cy="28039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2010-03-04T13:09:21Z</dcterms:modified>
</cp:coreProperties>
</file>