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ADA1-5AAB-4FA7-9FF9-536B962E2104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0B2EC-09FF-43BB-B60D-039BEBC2EA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2009-08-21T13:48:59Z</dcterms:created>
  <dcterms:modified xsi:type="dcterms:W3CDTF">2009-08-21T13:51:00Z</dcterms:modified>
</cp:coreProperties>
</file>