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D013-9BCD-45B6-B332-FF52B977FCCC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975FC-AB50-45A7-B113-AF75FF17B9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0" y="0"/>
            <a:ext cx="911436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57166"/>
            <a:ext cx="7208837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0" y="0"/>
            <a:ext cx="911436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57166"/>
            <a:ext cx="828680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0" y="0"/>
            <a:ext cx="911436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814194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3</cp:revision>
  <dcterms:created xsi:type="dcterms:W3CDTF">2010-06-26T05:11:59Z</dcterms:created>
  <dcterms:modified xsi:type="dcterms:W3CDTF">2010-06-26T10:54:44Z</dcterms:modified>
</cp:coreProperties>
</file>