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F84372B-753A-408A-8D60-8DF6F025C360}" type="datetimeFigureOut">
              <a:rPr lang="ko-KR" altLang="en-US" smtClean="0"/>
              <a:pPr/>
              <a:t>2010-05-11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98223D8-27A9-4FA5-9944-C099650CDB9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3" cstate="print"/>
          <a:srcRect b="50000"/>
          <a:stretch>
            <a:fillRect/>
          </a:stretch>
        </p:blipFill>
        <p:spPr bwMode="auto">
          <a:xfrm>
            <a:off x="285720" y="1142984"/>
            <a:ext cx="6858048" cy="321471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28794" y="785794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 u="sng" dirty="0" smtClean="0"/>
              <a:t>우르르  </a:t>
            </a:r>
            <a:r>
              <a:rPr lang="ko-KR" altLang="en-US" sz="3200" b="1" u="sng" dirty="0" smtClean="0"/>
              <a:t>쾅쾅</a:t>
            </a:r>
            <a:endParaRPr lang="ko-KR" altLang="en-US" sz="3200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이지선\바탕 화면\그림1.png"/>
          <p:cNvPicPr>
            <a:picLocks noChangeAspect="1" noChangeArrowheads="1"/>
          </p:cNvPicPr>
          <p:nvPr/>
        </p:nvPicPr>
        <p:blipFill>
          <a:blip r:embed="rId3" cstate="print"/>
          <a:srcRect t="48811"/>
          <a:stretch>
            <a:fillRect/>
          </a:stretch>
        </p:blipFill>
        <p:spPr bwMode="auto">
          <a:xfrm>
            <a:off x="928662" y="1785926"/>
            <a:ext cx="7286676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이지선\바탕 화면\그림2.png"/>
          <p:cNvPicPr>
            <a:picLocks noChangeAspect="1" noChangeArrowheads="1"/>
          </p:cNvPicPr>
          <p:nvPr/>
        </p:nvPicPr>
        <p:blipFill>
          <a:blip r:embed="rId3" cstate="print"/>
          <a:srcRect b="48853"/>
          <a:stretch>
            <a:fillRect/>
          </a:stretch>
        </p:blipFill>
        <p:spPr bwMode="auto">
          <a:xfrm>
            <a:off x="214282" y="0"/>
            <a:ext cx="8643998" cy="36480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13</TotalTime>
  <Words>2</Words>
  <Application>Microsoft Office PowerPoint</Application>
  <PresentationFormat>화면 슬라이드 쇼(4:3)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고구려 벽화</vt:lpstr>
      <vt:lpstr>슬라이드 1</vt:lpstr>
      <vt:lpstr>슬라이드 2</vt:lpstr>
      <vt:lpstr>슬라이드 3</vt:lpstr>
    </vt:vector>
  </TitlesOfParts>
  <Company>대한민국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이지선</dc:creator>
  <cp:lastModifiedBy>이지선</cp:lastModifiedBy>
  <cp:revision>3</cp:revision>
  <dcterms:created xsi:type="dcterms:W3CDTF">2010-05-11T01:22:36Z</dcterms:created>
  <dcterms:modified xsi:type="dcterms:W3CDTF">2010-05-11T01:40:37Z</dcterms:modified>
</cp:coreProperties>
</file>