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D36FA-0118-4BC9-94B6-E269E33F1BBE}" type="datetimeFigureOut">
              <a:rPr lang="ko-KR" altLang="en-US" smtClean="0"/>
              <a:t>2011-07-10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F4EA-FD6C-4F80-B835-3E4B8CCB000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D:\2.은혜의찬양\용서하소서\용서하소서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 descr="D:\2.은혜의찬양\용서하소서\용서하소서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1266" name="Picture 2" descr="D:\2.은혜의찬양\용서하소서\용서하소서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2290" name="Picture 2" descr="D:\2.은혜의찬양\용서하소서\용서하소서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D:\2.은혜의찬양\용서하소서\용서하소서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3074" name="Picture 2" descr="D:\2.은혜의찬양\용서하소서\용서하소서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 descr="D:\2.은혜의찬양\용서하소서\용서하소서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D:\2.은혜의찬양\용서하소서\용서하소서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 descr="D:\2.은혜의찬양\용서하소서\용서하소서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170" name="Picture 2" descr="D:\2.은혜의찬양\용서하소서\용서하소서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194" name="Picture 2" descr="D:\2.은혜의찬양\용서하소서\용서하소서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9218" name="Picture 2" descr="D:\2.은혜의찬양\용서하소서\용서하소서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화면 슬라이드 쇼(4:3)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OWNER</dc:creator>
  <cp:lastModifiedBy>OWNER</cp:lastModifiedBy>
  <cp:revision>1</cp:revision>
  <dcterms:created xsi:type="dcterms:W3CDTF">2011-07-10T07:42:16Z</dcterms:created>
  <dcterms:modified xsi:type="dcterms:W3CDTF">2011-07-10T07:44:58Z</dcterms:modified>
</cp:coreProperties>
</file>