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8" r:id="rId5"/>
    <p:sldId id="257" r:id="rId6"/>
    <p:sldId id="261" r:id="rId7"/>
    <p:sldId id="266" r:id="rId8"/>
    <p:sldId id="265" r:id="rId9"/>
    <p:sldId id="264" r:id="rId10"/>
    <p:sldId id="263" r:id="rId11"/>
    <p:sldId id="262" r:id="rId12"/>
    <p:sldId id="268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4366-94CF-4057-BE4F-37435AE3E939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F5E9-C5A8-4438-8560-D6E23BECF0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4366-94CF-4057-BE4F-37435AE3E939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F5E9-C5A8-4438-8560-D6E23BECF0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4366-94CF-4057-BE4F-37435AE3E939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F5E9-C5A8-4438-8560-D6E23BECF0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4366-94CF-4057-BE4F-37435AE3E939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F5E9-C5A8-4438-8560-D6E23BECF0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4366-94CF-4057-BE4F-37435AE3E939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F5E9-C5A8-4438-8560-D6E23BECF0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4366-94CF-4057-BE4F-37435AE3E939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F5E9-C5A8-4438-8560-D6E23BECF0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4366-94CF-4057-BE4F-37435AE3E939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F5E9-C5A8-4438-8560-D6E23BECF0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4366-94CF-4057-BE4F-37435AE3E939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F5E9-C5A8-4438-8560-D6E23BECF0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4366-94CF-4057-BE4F-37435AE3E939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F5E9-C5A8-4438-8560-D6E23BECF0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4366-94CF-4057-BE4F-37435AE3E939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F5E9-C5A8-4438-8560-D6E23BECF0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4366-94CF-4057-BE4F-37435AE3E939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F5E9-C5A8-4438-8560-D6E23BECF0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B4366-94CF-4057-BE4F-37435AE3E939}" type="datetimeFigureOut">
              <a:rPr lang="ko-KR" altLang="en-US" smtClean="0"/>
              <a:t>2009-11-06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0F5E9-C5A8-4438-8560-D6E23BECF09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e652315_1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00504"/>
            <a:ext cx="3261436" cy="2857496"/>
          </a:xfrm>
          <a:prstGeom prst="rect">
            <a:avLst/>
          </a:prstGeom>
        </p:spPr>
      </p:pic>
      <p:pic>
        <p:nvPicPr>
          <p:cNvPr id="7" name="그림 6" descr="Untitled-1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e652315_1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00504"/>
            <a:ext cx="3261436" cy="2857496"/>
          </a:xfrm>
          <a:prstGeom prst="rect">
            <a:avLst/>
          </a:prstGeom>
        </p:spPr>
      </p:pic>
      <p:pic>
        <p:nvPicPr>
          <p:cNvPr id="3" name="그림 2" descr="Untitled-10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e652315_1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00504"/>
            <a:ext cx="3261436" cy="2857496"/>
          </a:xfrm>
          <a:prstGeom prst="rect">
            <a:avLst/>
          </a:prstGeom>
        </p:spPr>
      </p:pic>
      <p:pic>
        <p:nvPicPr>
          <p:cNvPr id="3" name="그림 2" descr="Untitled-11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e652315_1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00504"/>
            <a:ext cx="3261436" cy="2857496"/>
          </a:xfrm>
          <a:prstGeom prst="rect">
            <a:avLst/>
          </a:prstGeom>
        </p:spPr>
      </p:pic>
      <p:pic>
        <p:nvPicPr>
          <p:cNvPr id="3" name="그림 2" descr="Untitled-12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e652315_1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00504"/>
            <a:ext cx="3261436" cy="2857496"/>
          </a:xfrm>
          <a:prstGeom prst="rect">
            <a:avLst/>
          </a:prstGeom>
        </p:spPr>
      </p:pic>
      <p:pic>
        <p:nvPicPr>
          <p:cNvPr id="6" name="그림 5" descr="Untitled-2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e652315_1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00504"/>
            <a:ext cx="3261436" cy="2857496"/>
          </a:xfrm>
          <a:prstGeom prst="rect">
            <a:avLst/>
          </a:prstGeom>
        </p:spPr>
      </p:pic>
      <p:pic>
        <p:nvPicPr>
          <p:cNvPr id="3" name="그림 2" descr="Untitled-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e652315_1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00504"/>
            <a:ext cx="3261436" cy="2857496"/>
          </a:xfrm>
          <a:prstGeom prst="rect">
            <a:avLst/>
          </a:prstGeom>
        </p:spPr>
      </p:pic>
      <p:pic>
        <p:nvPicPr>
          <p:cNvPr id="3" name="그림 2" descr="Untitled-4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e652315_1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00504"/>
            <a:ext cx="3261436" cy="2857496"/>
          </a:xfrm>
          <a:prstGeom prst="rect">
            <a:avLst/>
          </a:prstGeom>
        </p:spPr>
      </p:pic>
      <p:pic>
        <p:nvPicPr>
          <p:cNvPr id="3" name="그림 2" descr="Untitled-5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e652315_1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00504"/>
            <a:ext cx="3261436" cy="2857496"/>
          </a:xfrm>
          <a:prstGeom prst="rect">
            <a:avLst/>
          </a:prstGeom>
        </p:spPr>
      </p:pic>
      <p:pic>
        <p:nvPicPr>
          <p:cNvPr id="6" name="그림 5" descr="Untitled-6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e652315_1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00504"/>
            <a:ext cx="3261436" cy="2857496"/>
          </a:xfrm>
          <a:prstGeom prst="rect">
            <a:avLst/>
          </a:prstGeom>
        </p:spPr>
      </p:pic>
      <p:pic>
        <p:nvPicPr>
          <p:cNvPr id="5" name="그림 4" descr="Untitled-7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e652315_1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00504"/>
            <a:ext cx="3261436" cy="2857496"/>
          </a:xfrm>
          <a:prstGeom prst="rect">
            <a:avLst/>
          </a:prstGeom>
        </p:spPr>
      </p:pic>
      <p:pic>
        <p:nvPicPr>
          <p:cNvPr id="5" name="그림 4" descr="Untitled-8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e652315_1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00504"/>
            <a:ext cx="3261436" cy="2857496"/>
          </a:xfrm>
          <a:prstGeom prst="rect">
            <a:avLst/>
          </a:prstGeom>
        </p:spPr>
      </p:pic>
      <p:pic>
        <p:nvPicPr>
          <p:cNvPr id="5" name="그림 4" descr="Untitled-9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0</Words>
  <Application>Microsoft Office PowerPoint</Application>
  <PresentationFormat>화면 슬라이드 쇼(4:3)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 kmcq</dc:creator>
  <cp:lastModifiedBy> kmcq</cp:lastModifiedBy>
  <cp:revision>4</cp:revision>
  <dcterms:created xsi:type="dcterms:W3CDTF">2009-11-07T03:46:47Z</dcterms:created>
  <dcterms:modified xsi:type="dcterms:W3CDTF">2009-11-07T18:40:24Z</dcterms:modified>
</cp:coreProperties>
</file>