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1C655-21D5-413A-9D6D-468A0E961CDD}" type="datetimeFigureOut">
              <a:rPr lang="ko-KR" altLang="en-US" smtClean="0"/>
              <a:t>2009-09-12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921C9-9ADA-4DEC-BD59-8E77629B74C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1C655-21D5-413A-9D6D-468A0E961CDD}" type="datetimeFigureOut">
              <a:rPr lang="ko-KR" altLang="en-US" smtClean="0"/>
              <a:t>2009-09-12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921C9-9ADA-4DEC-BD59-8E77629B74C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1C655-21D5-413A-9D6D-468A0E961CDD}" type="datetimeFigureOut">
              <a:rPr lang="ko-KR" altLang="en-US" smtClean="0"/>
              <a:t>2009-09-12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921C9-9ADA-4DEC-BD59-8E77629B74C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1C655-21D5-413A-9D6D-468A0E961CDD}" type="datetimeFigureOut">
              <a:rPr lang="ko-KR" altLang="en-US" smtClean="0"/>
              <a:t>2009-09-12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921C9-9ADA-4DEC-BD59-8E77629B74C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1C655-21D5-413A-9D6D-468A0E961CDD}" type="datetimeFigureOut">
              <a:rPr lang="ko-KR" altLang="en-US" smtClean="0"/>
              <a:t>2009-09-12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921C9-9ADA-4DEC-BD59-8E77629B74C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1C655-21D5-413A-9D6D-468A0E961CDD}" type="datetimeFigureOut">
              <a:rPr lang="ko-KR" altLang="en-US" smtClean="0"/>
              <a:t>2009-09-12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921C9-9ADA-4DEC-BD59-8E77629B74C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1C655-21D5-413A-9D6D-468A0E961CDD}" type="datetimeFigureOut">
              <a:rPr lang="ko-KR" altLang="en-US" smtClean="0"/>
              <a:t>2009-09-12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921C9-9ADA-4DEC-BD59-8E77629B74C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1C655-21D5-413A-9D6D-468A0E961CDD}" type="datetimeFigureOut">
              <a:rPr lang="ko-KR" altLang="en-US" smtClean="0"/>
              <a:t>2009-09-12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921C9-9ADA-4DEC-BD59-8E77629B74C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1C655-21D5-413A-9D6D-468A0E961CDD}" type="datetimeFigureOut">
              <a:rPr lang="ko-KR" altLang="en-US" smtClean="0"/>
              <a:t>2009-09-12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921C9-9ADA-4DEC-BD59-8E77629B74C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1C655-21D5-413A-9D6D-468A0E961CDD}" type="datetimeFigureOut">
              <a:rPr lang="ko-KR" altLang="en-US" smtClean="0"/>
              <a:t>2009-09-12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921C9-9ADA-4DEC-BD59-8E77629B74C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1C655-21D5-413A-9D6D-468A0E961CDD}" type="datetimeFigureOut">
              <a:rPr lang="ko-KR" altLang="en-US" smtClean="0"/>
              <a:t>2009-09-12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921C9-9ADA-4DEC-BD59-8E77629B74C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1C655-21D5-413A-9D6D-468A0E961CDD}" type="datetimeFigureOut">
              <a:rPr lang="ko-KR" altLang="en-US" smtClean="0"/>
              <a:t>2009-09-12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921C9-9ADA-4DEC-BD59-8E77629B74C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화면 슬라이드 쇼(4:3)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Office 테마</vt:lpstr>
      <vt:lpstr>슬라이드 1</vt:lpstr>
      <vt:lpstr>슬라이드 2</vt:lpstr>
      <vt:lpstr>슬라이드 3</vt:lpstr>
      <vt:lpstr>슬라이드 4</vt:lpstr>
      <vt:lpstr>슬라이드 5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2009-09-12T00:59:31Z</dcterms:created>
  <dcterms:modified xsi:type="dcterms:W3CDTF">2009-09-12T01:00:28Z</dcterms:modified>
</cp:coreProperties>
</file>