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B9B3-06CD-4BD7-9CD4-59D643F1130B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A9757-6787-4359-9BBE-018AE0AFA2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B9B3-06CD-4BD7-9CD4-59D643F1130B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A9757-6787-4359-9BBE-018AE0AFA2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B9B3-06CD-4BD7-9CD4-59D643F1130B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A9757-6787-4359-9BBE-018AE0AFA2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B9B3-06CD-4BD7-9CD4-59D643F1130B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A9757-6787-4359-9BBE-018AE0AFA2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B9B3-06CD-4BD7-9CD4-59D643F1130B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A9757-6787-4359-9BBE-018AE0AFA2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B9B3-06CD-4BD7-9CD4-59D643F1130B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A9757-6787-4359-9BBE-018AE0AFA2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B9B3-06CD-4BD7-9CD4-59D643F1130B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A9757-6787-4359-9BBE-018AE0AFA2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B9B3-06CD-4BD7-9CD4-59D643F1130B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A9757-6787-4359-9BBE-018AE0AFA2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B9B3-06CD-4BD7-9CD4-59D643F1130B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A9757-6787-4359-9BBE-018AE0AFA2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B9B3-06CD-4BD7-9CD4-59D643F1130B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A9757-6787-4359-9BBE-018AE0AFA2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B9B3-06CD-4BD7-9CD4-59D643F1130B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A9757-6787-4359-9BBE-018AE0AFA2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2B9B3-06CD-4BD7-9CD4-59D643F1130B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A9757-6787-4359-9BBE-018AE0AFA2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2009-12-03T08:09:35Z</dcterms:created>
  <dcterms:modified xsi:type="dcterms:W3CDTF">2009-12-03T08:10:07Z</dcterms:modified>
</cp:coreProperties>
</file>