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145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왕이신 예수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2888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7538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27638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7578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8</cp:revision>
  <dcterms:created xsi:type="dcterms:W3CDTF">2010-02-18T04:46:16Z</dcterms:created>
  <dcterms:modified xsi:type="dcterms:W3CDTF">2010-04-12T04:37:23Z</dcterms:modified>
</cp:coreProperties>
</file>