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왕이신 예수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7538"/>
            <a:ext cx="9144000" cy="27943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76389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27578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7</cp:revision>
  <dcterms:created xsi:type="dcterms:W3CDTF">2010-02-18T04:46:16Z</dcterms:created>
  <dcterms:modified xsi:type="dcterms:W3CDTF">2010-04-12T04:31:30Z</dcterms:modified>
</cp:coreProperties>
</file>