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214513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왕이신 예수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그림 6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0749"/>
            <a:ext cx="9144000" cy="557650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0749"/>
            <a:ext cx="9144000" cy="557650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7277"/>
            <a:ext cx="9144000" cy="550344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</Words>
  <Application>Microsoft Office PowerPoint</Application>
  <PresentationFormat>화면 슬라이드 쇼(4:3)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6</cp:revision>
  <dcterms:created xsi:type="dcterms:W3CDTF">2010-02-18T04:46:16Z</dcterms:created>
  <dcterms:modified xsi:type="dcterms:W3CDTF">2010-04-12T04:27:24Z</dcterms:modified>
</cp:coreProperties>
</file>