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1181F-A42B-4B2D-9111-F512A42289FC}" type="datetimeFigureOut">
              <a:rPr lang="ko-KR" altLang="en-US" smtClean="0"/>
              <a:t>2009-07-15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B27C-6BF1-4145-BC54-E7C8BB4DBE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2009-07-15T12:56:54Z</dcterms:created>
  <dcterms:modified xsi:type="dcterms:W3CDTF">2009-07-15T12:57:31Z</dcterms:modified>
</cp:coreProperties>
</file>