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99D6B-2757-4FB6-9FF9-D5A0D6F20F2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E32BE-887B-4F5F-A1A6-D580772548C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2010-01-06T05:47:42Z</dcterms:created>
  <dcterms:modified xsi:type="dcterms:W3CDTF">2010-01-06T05:48:27Z</dcterms:modified>
</cp:coreProperties>
</file>