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2010-04-03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17796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왕의 위로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" name="그림 21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9" y="500042"/>
            <a:ext cx="8740942" cy="3309855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8143900" y="6215082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73" y="112314"/>
            <a:ext cx="8454454" cy="3602438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143900" y="6215082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92" y="404897"/>
            <a:ext cx="8235016" cy="330985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8143900" y="6215082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47" y="404897"/>
            <a:ext cx="8789706" cy="3309855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143900" y="6215082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304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143900" y="6215082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8"/>
            <a:ext cx="9144000" cy="3042271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8143900" y="6215082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2979248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143900" y="6215082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9415"/>
            <a:ext cx="9144000" cy="3111023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143900" y="6215082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그림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934"/>
            <a:ext cx="9144000" cy="3185504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8143900" y="6215082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54" y="142852"/>
            <a:ext cx="8673892" cy="3456147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143900" y="6215082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12</Words>
  <Application>Microsoft Office PowerPoint</Application>
  <PresentationFormat>화면 슬라이드 쇼(4:3)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6</cp:revision>
  <dcterms:created xsi:type="dcterms:W3CDTF">2010-02-18T04:46:16Z</dcterms:created>
  <dcterms:modified xsi:type="dcterms:W3CDTF">2010-04-03T12:58:26Z</dcterms:modified>
</cp:coreProperties>
</file>