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4D20-3771-45D9-AB23-A147216048DE}" type="datetimeFigureOut">
              <a:rPr lang="ko-KR" altLang="en-US" smtClean="0"/>
              <a:t>2010-03-06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F1DD-3CD4-437F-AEED-464905CAE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4D20-3771-45D9-AB23-A147216048DE}" type="datetimeFigureOut">
              <a:rPr lang="ko-KR" altLang="en-US" smtClean="0"/>
              <a:t>2010-03-06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F1DD-3CD4-437F-AEED-464905CAE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4D20-3771-45D9-AB23-A147216048DE}" type="datetimeFigureOut">
              <a:rPr lang="ko-KR" altLang="en-US" smtClean="0"/>
              <a:t>2010-03-06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F1DD-3CD4-437F-AEED-464905CAE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4D20-3771-45D9-AB23-A147216048DE}" type="datetimeFigureOut">
              <a:rPr lang="ko-KR" altLang="en-US" smtClean="0"/>
              <a:t>2010-03-06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F1DD-3CD4-437F-AEED-464905CAE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4D20-3771-45D9-AB23-A147216048DE}" type="datetimeFigureOut">
              <a:rPr lang="ko-KR" altLang="en-US" smtClean="0"/>
              <a:t>2010-03-06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F1DD-3CD4-437F-AEED-464905CAE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4D20-3771-45D9-AB23-A147216048DE}" type="datetimeFigureOut">
              <a:rPr lang="ko-KR" altLang="en-US" smtClean="0"/>
              <a:t>2010-03-06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F1DD-3CD4-437F-AEED-464905CAE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4D20-3771-45D9-AB23-A147216048DE}" type="datetimeFigureOut">
              <a:rPr lang="ko-KR" altLang="en-US" smtClean="0"/>
              <a:t>2010-03-06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F1DD-3CD4-437F-AEED-464905CAE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4D20-3771-45D9-AB23-A147216048DE}" type="datetimeFigureOut">
              <a:rPr lang="ko-KR" altLang="en-US" smtClean="0"/>
              <a:t>2010-03-06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F1DD-3CD4-437F-AEED-464905CAE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4D20-3771-45D9-AB23-A147216048DE}" type="datetimeFigureOut">
              <a:rPr lang="ko-KR" altLang="en-US" smtClean="0"/>
              <a:t>2010-03-06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F1DD-3CD4-437F-AEED-464905CAE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4D20-3771-45D9-AB23-A147216048DE}" type="datetimeFigureOut">
              <a:rPr lang="ko-KR" altLang="en-US" smtClean="0"/>
              <a:t>2010-03-06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F1DD-3CD4-437F-AEED-464905CAE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4D20-3771-45D9-AB23-A147216048DE}" type="datetimeFigureOut">
              <a:rPr lang="ko-KR" altLang="en-US" smtClean="0"/>
              <a:t>2010-03-06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F1DD-3CD4-437F-AEED-464905CAE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04D20-3771-45D9-AB23-A147216048DE}" type="datetimeFigureOut">
              <a:rPr lang="ko-KR" altLang="en-US" smtClean="0"/>
              <a:t>2010-03-06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F1DD-3CD4-437F-AEED-464905CAE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2010-03-06T03:21:16Z</dcterms:created>
  <dcterms:modified xsi:type="dcterms:W3CDTF">2010-03-06T03:23:07Z</dcterms:modified>
</cp:coreProperties>
</file>