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14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412B-0CAC-4720-B118-2B5D08ABE792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AC94-DD34-49DC-9819-1445DF9CDCA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412B-0CAC-4720-B118-2B5D08ABE792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AC94-DD34-49DC-9819-1445DF9CDCA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412B-0CAC-4720-B118-2B5D08ABE792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AC94-DD34-49DC-9819-1445DF9CDCA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412B-0CAC-4720-B118-2B5D08ABE792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AC94-DD34-49DC-9819-1445DF9CDCA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412B-0CAC-4720-B118-2B5D08ABE792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AC94-DD34-49DC-9819-1445DF9CDCA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412B-0CAC-4720-B118-2B5D08ABE792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AC94-DD34-49DC-9819-1445DF9CDCA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412B-0CAC-4720-B118-2B5D08ABE792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AC94-DD34-49DC-9819-1445DF9CDCA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412B-0CAC-4720-B118-2B5D08ABE792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AC94-DD34-49DC-9819-1445DF9CDCA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412B-0CAC-4720-B118-2B5D08ABE792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AC94-DD34-49DC-9819-1445DF9CDCA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412B-0CAC-4720-B118-2B5D08ABE792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AC94-DD34-49DC-9819-1445DF9CDCA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412B-0CAC-4720-B118-2B5D08ABE792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AC94-DD34-49DC-9819-1445DF9CDCA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0412B-0CAC-4720-B118-2B5D08ABE792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0AC94-DD34-49DC-9819-1445DF9CDCA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화면 슬라이드 쇼(4:3)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2009-07-18T06:52:46Z</dcterms:created>
  <dcterms:modified xsi:type="dcterms:W3CDTF">2009-07-18T06:58:06Z</dcterms:modified>
</cp:coreProperties>
</file>