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 varScale="1">
        <p:scale>
          <a:sx n="68" d="100"/>
          <a:sy n="68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1F0-A8CF-4884-B6C4-9CF405786E50}" type="datetimeFigureOut">
              <a:rPr lang="ko-KR" altLang="en-US" smtClean="0"/>
              <a:t>2011-05-11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4EC-A27E-4C34-939A-731B6D8436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1F0-A8CF-4884-B6C4-9CF405786E50}" type="datetimeFigureOut">
              <a:rPr lang="ko-KR" altLang="en-US" smtClean="0"/>
              <a:t>2011-05-11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4EC-A27E-4C34-939A-731B6D8436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1F0-A8CF-4884-B6C4-9CF405786E50}" type="datetimeFigureOut">
              <a:rPr lang="ko-KR" altLang="en-US" smtClean="0"/>
              <a:t>2011-05-11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4EC-A27E-4C34-939A-731B6D8436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1F0-A8CF-4884-B6C4-9CF405786E50}" type="datetimeFigureOut">
              <a:rPr lang="ko-KR" altLang="en-US" smtClean="0"/>
              <a:t>2011-05-11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4EC-A27E-4C34-939A-731B6D8436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1F0-A8CF-4884-B6C4-9CF405786E50}" type="datetimeFigureOut">
              <a:rPr lang="ko-KR" altLang="en-US" smtClean="0"/>
              <a:t>2011-05-11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4EC-A27E-4C34-939A-731B6D8436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1F0-A8CF-4884-B6C4-9CF405786E50}" type="datetimeFigureOut">
              <a:rPr lang="ko-KR" altLang="en-US" smtClean="0"/>
              <a:t>2011-05-11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4EC-A27E-4C34-939A-731B6D8436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1F0-A8CF-4884-B6C4-9CF405786E50}" type="datetimeFigureOut">
              <a:rPr lang="ko-KR" altLang="en-US" smtClean="0"/>
              <a:t>2011-05-11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4EC-A27E-4C34-939A-731B6D8436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1F0-A8CF-4884-B6C4-9CF405786E50}" type="datetimeFigureOut">
              <a:rPr lang="ko-KR" altLang="en-US" smtClean="0"/>
              <a:t>2011-05-11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4EC-A27E-4C34-939A-731B6D8436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1F0-A8CF-4884-B6C4-9CF405786E50}" type="datetimeFigureOut">
              <a:rPr lang="ko-KR" altLang="en-US" smtClean="0"/>
              <a:t>2011-05-11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4EC-A27E-4C34-939A-731B6D8436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1F0-A8CF-4884-B6C4-9CF405786E50}" type="datetimeFigureOut">
              <a:rPr lang="ko-KR" altLang="en-US" smtClean="0"/>
              <a:t>2011-05-11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4EC-A27E-4C34-939A-731B6D8436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1F0-A8CF-4884-B6C4-9CF405786E50}" type="datetimeFigureOut">
              <a:rPr lang="ko-KR" altLang="en-US" smtClean="0"/>
              <a:t>2011-05-11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4EC-A27E-4C34-939A-731B6D8436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C01F0-A8CF-4884-B6C4-9CF405786E50}" type="datetimeFigureOut">
              <a:rPr lang="ko-KR" altLang="en-US" smtClean="0"/>
              <a:t>2011-05-11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084EC-A27E-4C34-939A-731B6D8436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온 맘 다해 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온 맘 다해 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온 맘 다해 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온 맘 다해 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온 맘 다해 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온 맘 다해 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온 맘 다해 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온 맘 다해 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85MSL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송혁</dc:creator>
  <cp:lastModifiedBy>송혁</cp:lastModifiedBy>
  <cp:revision>1</cp:revision>
  <dcterms:created xsi:type="dcterms:W3CDTF">2011-05-11T11:50:08Z</dcterms:created>
  <dcterms:modified xsi:type="dcterms:W3CDTF">2011-05-11T11:52:39Z</dcterms:modified>
</cp:coreProperties>
</file>