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61B0-1F7C-463C-8FE1-6C5FBFA71830}" type="datetimeFigureOut">
              <a:rPr lang="ko-KR" altLang="en-US" smtClean="0"/>
              <a:t>2009-06-13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AF95-0556-4757-9891-E29B7F1D700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61B0-1F7C-463C-8FE1-6C5FBFA71830}" type="datetimeFigureOut">
              <a:rPr lang="ko-KR" altLang="en-US" smtClean="0"/>
              <a:t>2009-06-13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AF95-0556-4757-9891-E29B7F1D700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61B0-1F7C-463C-8FE1-6C5FBFA71830}" type="datetimeFigureOut">
              <a:rPr lang="ko-KR" altLang="en-US" smtClean="0"/>
              <a:t>2009-06-13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AF95-0556-4757-9891-E29B7F1D700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61B0-1F7C-463C-8FE1-6C5FBFA71830}" type="datetimeFigureOut">
              <a:rPr lang="ko-KR" altLang="en-US" smtClean="0"/>
              <a:t>2009-06-13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AF95-0556-4757-9891-E29B7F1D700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61B0-1F7C-463C-8FE1-6C5FBFA71830}" type="datetimeFigureOut">
              <a:rPr lang="ko-KR" altLang="en-US" smtClean="0"/>
              <a:t>2009-06-13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AF95-0556-4757-9891-E29B7F1D700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61B0-1F7C-463C-8FE1-6C5FBFA71830}" type="datetimeFigureOut">
              <a:rPr lang="ko-KR" altLang="en-US" smtClean="0"/>
              <a:t>2009-06-13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AF95-0556-4757-9891-E29B7F1D700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61B0-1F7C-463C-8FE1-6C5FBFA71830}" type="datetimeFigureOut">
              <a:rPr lang="ko-KR" altLang="en-US" smtClean="0"/>
              <a:t>2009-06-13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AF95-0556-4757-9891-E29B7F1D700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61B0-1F7C-463C-8FE1-6C5FBFA71830}" type="datetimeFigureOut">
              <a:rPr lang="ko-KR" altLang="en-US" smtClean="0"/>
              <a:t>2009-06-13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AF95-0556-4757-9891-E29B7F1D700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61B0-1F7C-463C-8FE1-6C5FBFA71830}" type="datetimeFigureOut">
              <a:rPr lang="ko-KR" altLang="en-US" smtClean="0"/>
              <a:t>2009-06-13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AF95-0556-4757-9891-E29B7F1D700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61B0-1F7C-463C-8FE1-6C5FBFA71830}" type="datetimeFigureOut">
              <a:rPr lang="ko-KR" altLang="en-US" smtClean="0"/>
              <a:t>2009-06-13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AF95-0556-4757-9891-E29B7F1D700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61B0-1F7C-463C-8FE1-6C5FBFA71830}" type="datetimeFigureOut">
              <a:rPr lang="ko-KR" altLang="en-US" smtClean="0"/>
              <a:t>2009-06-13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AF95-0556-4757-9891-E29B7F1D700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B61B0-1F7C-463C-8FE1-6C5FBFA71830}" type="datetimeFigureOut">
              <a:rPr lang="ko-KR" altLang="en-US" smtClean="0"/>
              <a:t>2009-06-13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3AF95-0556-4757-9891-E29B7F1D700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2009-06-13T01:52:59Z</dcterms:created>
  <dcterms:modified xsi:type="dcterms:W3CDTF">2009-06-13T01:53:52Z</dcterms:modified>
</cp:coreProperties>
</file>