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6CF7-8ED3-456D-B0B7-A91333A6C41B}" type="datetimeFigureOut">
              <a:rPr lang="ko-KR" altLang="en-US" smtClean="0"/>
              <a:t>2011-05-14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509C-075C-4319-80B8-49A33B89B5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0483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6CF7-8ED3-456D-B0B7-A91333A6C41B}" type="datetimeFigureOut">
              <a:rPr lang="ko-KR" altLang="en-US" smtClean="0"/>
              <a:t>2011-05-14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509C-075C-4319-80B8-49A33B89B5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3587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6CF7-8ED3-456D-B0B7-A91333A6C41B}" type="datetimeFigureOut">
              <a:rPr lang="ko-KR" altLang="en-US" smtClean="0"/>
              <a:t>2011-05-14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509C-075C-4319-80B8-49A33B89B5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5723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6CF7-8ED3-456D-B0B7-A91333A6C41B}" type="datetimeFigureOut">
              <a:rPr lang="ko-KR" altLang="en-US" smtClean="0"/>
              <a:t>2011-05-14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509C-075C-4319-80B8-49A33B89B5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5898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6CF7-8ED3-456D-B0B7-A91333A6C41B}" type="datetimeFigureOut">
              <a:rPr lang="ko-KR" altLang="en-US" smtClean="0"/>
              <a:t>2011-05-14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509C-075C-4319-80B8-49A33B89B5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5777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6CF7-8ED3-456D-B0B7-A91333A6C41B}" type="datetimeFigureOut">
              <a:rPr lang="ko-KR" altLang="en-US" smtClean="0"/>
              <a:t>2011-05-14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509C-075C-4319-80B8-49A33B89B5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2392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6CF7-8ED3-456D-B0B7-A91333A6C41B}" type="datetimeFigureOut">
              <a:rPr lang="ko-KR" altLang="en-US" smtClean="0"/>
              <a:t>2011-05-14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509C-075C-4319-80B8-49A33B89B5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9778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6CF7-8ED3-456D-B0B7-A91333A6C41B}" type="datetimeFigureOut">
              <a:rPr lang="ko-KR" altLang="en-US" smtClean="0"/>
              <a:t>2011-05-14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509C-075C-4319-80B8-49A33B89B5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1889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6CF7-8ED3-456D-B0B7-A91333A6C41B}" type="datetimeFigureOut">
              <a:rPr lang="ko-KR" altLang="en-US" smtClean="0"/>
              <a:t>2011-05-14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509C-075C-4319-80B8-49A33B89B5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6446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6CF7-8ED3-456D-B0B7-A91333A6C41B}" type="datetimeFigureOut">
              <a:rPr lang="ko-KR" altLang="en-US" smtClean="0"/>
              <a:t>2011-05-14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509C-075C-4319-80B8-49A33B89B5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7856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6CF7-8ED3-456D-B0B7-A91333A6C41B}" type="datetimeFigureOut">
              <a:rPr lang="ko-KR" altLang="en-US" smtClean="0"/>
              <a:t>2011-05-14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509C-075C-4319-80B8-49A33B89B5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0290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D6CF7-8ED3-456D-B0B7-A91333A6C41B}" type="datetimeFigureOut">
              <a:rPr lang="ko-KR" altLang="en-US" smtClean="0"/>
              <a:t>2011-05-14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1509C-075C-4319-80B8-49A33B89B5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132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 descr="http://cfs12.blog.daum.net/image/26/blog/2008/10/06/19/49/48e9ed1a65ec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4" y="3212976"/>
            <a:ext cx="7838414" cy="367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ttp://cfs11.blog.daum.net/image/17/blog/2008/11/03/16/29/490ea8655cf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510" y="0"/>
            <a:ext cx="2341284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51" r="46676" b="35616"/>
          <a:stretch/>
        </p:blipFill>
        <p:spPr bwMode="auto">
          <a:xfrm>
            <a:off x="45954" y="476672"/>
            <a:ext cx="6769946" cy="1183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55" r="3520" b="32468"/>
          <a:stretch/>
        </p:blipFill>
        <p:spPr bwMode="auto">
          <a:xfrm>
            <a:off x="2627783" y="2492896"/>
            <a:ext cx="6264697" cy="1320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1692097"/>
            <a:ext cx="5340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/>
              <a:t>온 </a:t>
            </a:r>
            <a:r>
              <a:rPr lang="ko-KR" altLang="en-US" sz="3200" b="1" dirty="0" smtClean="0"/>
              <a:t>맘 다해 </a:t>
            </a:r>
            <a:r>
              <a:rPr lang="ko-KR" altLang="en-US" sz="3200" b="1" dirty="0"/>
              <a:t>주님 </a:t>
            </a:r>
            <a:r>
              <a:rPr lang="ko-KR" altLang="en-US" sz="3200" b="1" dirty="0" smtClean="0"/>
              <a:t>사 </a:t>
            </a:r>
            <a:r>
              <a:rPr lang="ko-KR" altLang="en-US" sz="3200" b="1" dirty="0" err="1" smtClean="0"/>
              <a:t>랑</a:t>
            </a:r>
            <a:r>
              <a:rPr lang="ko-KR" altLang="en-US" sz="3200" b="1" dirty="0" smtClean="0"/>
              <a:t> 해 요</a:t>
            </a:r>
            <a:endParaRPr lang="ko-KR" alt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699792" y="3852337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/>
              <a:t>난 </a:t>
            </a:r>
            <a:r>
              <a:rPr lang="ko-KR" altLang="en-US" sz="3200" b="1" dirty="0" smtClean="0"/>
              <a:t>오 늘 도 주님   닮 아 가  요</a:t>
            </a:r>
            <a:endParaRPr lang="ko-KR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92160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http://cfs11.blog.daum.net/image/17/blog/2008/11/03/16/29/490ea8655cf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0"/>
            <a:ext cx="2483768" cy="263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file237.uf.daum.net/image/13019D044937635C04BF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06" y="3861048"/>
            <a:ext cx="739291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53" r="50678" b="13887"/>
          <a:stretch/>
        </p:blipFill>
        <p:spPr bwMode="auto">
          <a:xfrm>
            <a:off x="52705" y="404664"/>
            <a:ext cx="6607527" cy="1279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1692097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/>
              <a:t>온 힘 다해 </a:t>
            </a:r>
            <a:r>
              <a:rPr lang="ko-KR" altLang="en-US" sz="3200" b="1" dirty="0"/>
              <a:t>주님 </a:t>
            </a:r>
            <a:r>
              <a:rPr lang="ko-KR" altLang="en-US" sz="3200" b="1" dirty="0" smtClean="0"/>
              <a:t>  찬 양 해 요</a:t>
            </a:r>
            <a:endParaRPr lang="ko-KR" alt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411760" y="3861048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err="1" smtClean="0"/>
              <a:t>이시</a:t>
            </a:r>
            <a:r>
              <a:rPr lang="ko-KR" altLang="en-US" sz="3200" b="1" dirty="0" smtClean="0"/>
              <a:t> 간 을  주님께 드려  요    </a:t>
            </a:r>
            <a:r>
              <a:rPr lang="en-US" altLang="ko-KR" sz="3200" b="1" dirty="0" smtClean="0"/>
              <a:t>-</a:t>
            </a:r>
            <a:endParaRPr lang="ko-KR" altLang="en-US" sz="32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535" y="2635498"/>
            <a:ext cx="6357937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847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32</Words>
  <Application>Microsoft Office PowerPoint</Application>
  <PresentationFormat>화면 슬라이드 쇼(4:3)</PresentationFormat>
  <Paragraphs>4</Paragraphs>
  <Slides>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3" baseType="lpstr">
      <vt:lpstr>Office 테마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온 맘 다해 주님 사랑해요  난 오늘도 주님 닮아가요  온 힘 다해 주님 찬양해요  이 시간을 주님께 드려요</dc:title>
  <dc:creator>USER</dc:creator>
  <cp:lastModifiedBy>USER</cp:lastModifiedBy>
  <cp:revision>11</cp:revision>
  <dcterms:created xsi:type="dcterms:W3CDTF">2011-05-14T17:17:41Z</dcterms:created>
  <dcterms:modified xsi:type="dcterms:W3CDTF">2011-05-14T23:47:43Z</dcterms:modified>
</cp:coreProperties>
</file>