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0" r:id="rId4"/>
    <p:sldId id="262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CDF84-660B-4A40-891C-EF1CC7A13944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11DCB5-38C0-490F-9DC4-3383B990C8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D2EA-D24D-4240-9BDD-4D152031A1E6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E5627-FC17-4BDD-A86E-A1169AF496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D2EA-D24D-4240-9BDD-4D152031A1E6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E5627-FC17-4BDD-A86E-A1169AF496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D2EA-D24D-4240-9BDD-4D152031A1E6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E5627-FC17-4BDD-A86E-A1169AF496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D2EA-D24D-4240-9BDD-4D152031A1E6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E5627-FC17-4BDD-A86E-A1169AF496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D2EA-D24D-4240-9BDD-4D152031A1E6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E5627-FC17-4BDD-A86E-A1169AF496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D2EA-D24D-4240-9BDD-4D152031A1E6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E5627-FC17-4BDD-A86E-A1169AF496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D2EA-D24D-4240-9BDD-4D152031A1E6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E5627-FC17-4BDD-A86E-A1169AF496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D2EA-D24D-4240-9BDD-4D152031A1E6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E5627-FC17-4BDD-A86E-A1169AF496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D2EA-D24D-4240-9BDD-4D152031A1E6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E5627-FC17-4BDD-A86E-A1169AF496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D2EA-D24D-4240-9BDD-4D152031A1E6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E5627-FC17-4BDD-A86E-A1169AF496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D2EA-D24D-4240-9BDD-4D152031A1E6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E5627-FC17-4BDD-A86E-A1169AF496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8D2EA-D24D-4240-9BDD-4D152031A1E6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E5627-FC17-4BDD-A86E-A1169AF496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332656"/>
            <a:ext cx="9144000" cy="3573016"/>
            <a:chOff x="0" y="332656"/>
            <a:chExt cx="9144000" cy="3573016"/>
          </a:xfrm>
        </p:grpSpPr>
        <p:pic>
          <p:nvPicPr>
            <p:cNvPr id="1026" name="Picture 2" descr="C:\Documents and Settings\이지선\바탕 화면\그림1.png"/>
            <p:cNvPicPr>
              <a:picLocks noChangeAspect="1" noChangeArrowheads="1"/>
            </p:cNvPicPr>
            <p:nvPr/>
          </p:nvPicPr>
          <p:blipFill>
            <a:blip r:embed="rId3" cstate="print"/>
            <a:srcRect b="83533"/>
            <a:stretch>
              <a:fillRect/>
            </a:stretch>
          </p:blipFill>
          <p:spPr bwMode="auto">
            <a:xfrm>
              <a:off x="0" y="692696"/>
              <a:ext cx="7107237" cy="1684338"/>
            </a:xfrm>
            <a:prstGeom prst="rect">
              <a:avLst/>
            </a:prstGeom>
            <a:noFill/>
          </p:spPr>
        </p:pic>
        <p:pic>
          <p:nvPicPr>
            <p:cNvPr id="5" name="Picture 2" descr="C:\Documents and Settings\이지선\바탕 화면\그림1.png"/>
            <p:cNvPicPr>
              <a:picLocks noChangeAspect="1" noChangeArrowheads="1"/>
            </p:cNvPicPr>
            <p:nvPr/>
          </p:nvPicPr>
          <p:blipFill>
            <a:blip r:embed="rId3" cstate="print"/>
            <a:srcRect t="16467" b="69016"/>
            <a:stretch>
              <a:fillRect/>
            </a:stretch>
          </p:blipFill>
          <p:spPr bwMode="auto">
            <a:xfrm>
              <a:off x="2036763" y="2420888"/>
              <a:ext cx="7107237" cy="1484784"/>
            </a:xfrm>
            <a:prstGeom prst="rect">
              <a:avLst/>
            </a:prstGeom>
            <a:noFill/>
          </p:spPr>
        </p:pic>
        <p:sp>
          <p:nvSpPr>
            <p:cNvPr id="6" name="TextBox 5"/>
            <p:cNvSpPr txBox="1"/>
            <p:nvPr/>
          </p:nvSpPr>
          <p:spPr>
            <a:xfrm>
              <a:off x="1187624" y="332656"/>
              <a:ext cx="424847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4000" b="1" dirty="0" err="1" smtClean="0">
                  <a:latin typeface="굴림체" pitchFamily="49" charset="-127"/>
                  <a:ea typeface="굴림체" pitchFamily="49" charset="-127"/>
                </a:rPr>
                <a:t>온맘다해</a:t>
              </a:r>
              <a:endParaRPr lang="ko-KR" altLang="en-US" sz="4000" b="1" dirty="0">
                <a:latin typeface="굴림체" pitchFamily="49" charset="-127"/>
                <a:ea typeface="굴림체" pitchFamily="49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332656"/>
            <a:ext cx="9144000" cy="2880320"/>
            <a:chOff x="0" y="332656"/>
            <a:chExt cx="9144000" cy="2880320"/>
          </a:xfrm>
        </p:grpSpPr>
        <p:pic>
          <p:nvPicPr>
            <p:cNvPr id="1026" name="Picture 2" descr="C:\Documents and Settings\이지선\바탕 화면\그림1.png"/>
            <p:cNvPicPr>
              <a:picLocks noChangeAspect="1" noChangeArrowheads="1"/>
            </p:cNvPicPr>
            <p:nvPr/>
          </p:nvPicPr>
          <p:blipFill>
            <a:blip r:embed="rId3" cstate="print"/>
            <a:srcRect t="30280" b="56344"/>
            <a:stretch>
              <a:fillRect/>
            </a:stretch>
          </p:blipFill>
          <p:spPr bwMode="auto">
            <a:xfrm>
              <a:off x="0" y="332656"/>
              <a:ext cx="7107237" cy="1368152"/>
            </a:xfrm>
            <a:prstGeom prst="rect">
              <a:avLst/>
            </a:prstGeom>
            <a:noFill/>
          </p:spPr>
        </p:pic>
        <p:pic>
          <p:nvPicPr>
            <p:cNvPr id="3" name="Picture 2" descr="C:\Documents and Settings\이지선\바탕 화면\그림1.png"/>
            <p:cNvPicPr>
              <a:picLocks noChangeAspect="1" noChangeArrowheads="1"/>
            </p:cNvPicPr>
            <p:nvPr/>
          </p:nvPicPr>
          <p:blipFill>
            <a:blip r:embed="rId3" cstate="print"/>
            <a:srcRect t="42952" b="42968"/>
            <a:stretch>
              <a:fillRect/>
            </a:stretch>
          </p:blipFill>
          <p:spPr bwMode="auto">
            <a:xfrm>
              <a:off x="2036763" y="1772816"/>
              <a:ext cx="7107237" cy="144016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188640"/>
            <a:ext cx="9144000" cy="2996952"/>
            <a:chOff x="0" y="188640"/>
            <a:chExt cx="9144000" cy="2996952"/>
          </a:xfrm>
        </p:grpSpPr>
        <p:pic>
          <p:nvPicPr>
            <p:cNvPr id="1026" name="Picture 2" descr="C:\Documents and Settings\이지선\바탕 화면\그림1.png"/>
            <p:cNvPicPr>
              <a:picLocks noChangeAspect="1" noChangeArrowheads="1"/>
            </p:cNvPicPr>
            <p:nvPr/>
          </p:nvPicPr>
          <p:blipFill>
            <a:blip r:embed="rId3" cstate="print"/>
            <a:srcRect t="56328" b="29592"/>
            <a:stretch>
              <a:fillRect/>
            </a:stretch>
          </p:blipFill>
          <p:spPr bwMode="auto">
            <a:xfrm>
              <a:off x="0" y="188640"/>
              <a:ext cx="7107237" cy="1440160"/>
            </a:xfrm>
            <a:prstGeom prst="rect">
              <a:avLst/>
            </a:prstGeom>
            <a:noFill/>
          </p:spPr>
        </p:pic>
        <p:pic>
          <p:nvPicPr>
            <p:cNvPr id="3" name="Picture 2" descr="C:\Documents and Settings\이지선\바탕 화면\그림1.png"/>
            <p:cNvPicPr>
              <a:picLocks noChangeAspect="1" noChangeArrowheads="1"/>
            </p:cNvPicPr>
            <p:nvPr/>
          </p:nvPicPr>
          <p:blipFill>
            <a:blip r:embed="rId3" cstate="print"/>
            <a:srcRect t="69704" b="16483"/>
            <a:stretch>
              <a:fillRect/>
            </a:stretch>
          </p:blipFill>
          <p:spPr bwMode="auto">
            <a:xfrm>
              <a:off x="2036763" y="1772816"/>
              <a:ext cx="7107237" cy="141277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899592" y="764704"/>
            <a:ext cx="7128792" cy="1973833"/>
            <a:chOff x="899592" y="764704"/>
            <a:chExt cx="7128792" cy="1973833"/>
          </a:xfrm>
        </p:grpSpPr>
        <p:pic>
          <p:nvPicPr>
            <p:cNvPr id="1026" name="Picture 2" descr="C:\Documents and Settings\이지선\바탕 화면\그림1.png"/>
            <p:cNvPicPr>
              <a:picLocks noChangeAspect="1" noChangeArrowheads="1"/>
            </p:cNvPicPr>
            <p:nvPr/>
          </p:nvPicPr>
          <p:blipFill>
            <a:blip r:embed="rId3" cstate="print"/>
            <a:srcRect t="83517"/>
            <a:stretch>
              <a:fillRect/>
            </a:stretch>
          </p:blipFill>
          <p:spPr bwMode="auto">
            <a:xfrm>
              <a:off x="899592" y="764704"/>
              <a:ext cx="7107237" cy="1685925"/>
            </a:xfrm>
            <a:prstGeom prst="rect">
              <a:avLst/>
            </a:prstGeom>
            <a:noFill/>
          </p:spPr>
        </p:pic>
        <p:sp>
          <p:nvSpPr>
            <p:cNvPr id="3" name="TextBox 2"/>
            <p:cNvSpPr txBox="1"/>
            <p:nvPr/>
          </p:nvSpPr>
          <p:spPr>
            <a:xfrm>
              <a:off x="3995936" y="2276872"/>
              <a:ext cx="40324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400" dirty="0" err="1" smtClean="0">
                  <a:latin typeface="휴먼옛체" pitchFamily="18" charset="-127"/>
                  <a:ea typeface="휴먼옛체" pitchFamily="18" charset="-127"/>
                </a:rPr>
                <a:t>온유한교회</a:t>
              </a:r>
              <a:r>
                <a:rPr lang="ko-KR" altLang="en-US" dirty="0" smtClean="0"/>
                <a:t> </a:t>
              </a:r>
              <a:r>
                <a:rPr lang="ko-KR" altLang="en-US" sz="2000" dirty="0" err="1" smtClean="0"/>
                <a:t>아동부</a:t>
              </a:r>
              <a:endParaRPr lang="ko-KR" altLang="en-US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</Words>
  <Application>Microsoft Office PowerPoint</Application>
  <PresentationFormat>화면 슬라이드 쇼(4:3)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이지선</dc:creator>
  <cp:lastModifiedBy>이지선</cp:lastModifiedBy>
  <cp:revision>6</cp:revision>
  <dcterms:created xsi:type="dcterms:W3CDTF">2010-07-04T08:48:18Z</dcterms:created>
  <dcterms:modified xsi:type="dcterms:W3CDTF">2010-07-04T09:34:46Z</dcterms:modified>
</cp:coreProperties>
</file>