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CDF84-660B-4A40-891C-EF1CC7A13944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1DCB5-38C0-490F-9DC4-3383B990C83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8D2EA-D24D-4240-9BDD-4D152031A1E6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5627-FC17-4BDD-A86E-A1169AF496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332656"/>
            <a:ext cx="9144000" cy="3573016"/>
            <a:chOff x="0" y="332656"/>
            <a:chExt cx="9144000" cy="3573016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b="83533"/>
            <a:stretch>
              <a:fillRect/>
            </a:stretch>
          </p:blipFill>
          <p:spPr bwMode="auto">
            <a:xfrm>
              <a:off x="0" y="692696"/>
              <a:ext cx="7107237" cy="1684338"/>
            </a:xfrm>
            <a:prstGeom prst="rect">
              <a:avLst/>
            </a:prstGeom>
            <a:noFill/>
          </p:spPr>
        </p:pic>
        <p:pic>
          <p:nvPicPr>
            <p:cNvPr id="5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16467" b="69016"/>
            <a:stretch>
              <a:fillRect/>
            </a:stretch>
          </p:blipFill>
          <p:spPr bwMode="auto">
            <a:xfrm>
              <a:off x="2036763" y="2420888"/>
              <a:ext cx="7107237" cy="1484784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187624" y="332656"/>
              <a:ext cx="42484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000" b="1" dirty="0" err="1" smtClean="0">
                  <a:latin typeface="굴림체" pitchFamily="49" charset="-127"/>
                  <a:ea typeface="굴림체" pitchFamily="49" charset="-127"/>
                </a:rPr>
                <a:t>온맘다해</a:t>
              </a:r>
              <a:endParaRPr lang="ko-KR" altLang="en-US" sz="4000" b="1" dirty="0">
                <a:latin typeface="굴림체" pitchFamily="49" charset="-127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332656"/>
            <a:ext cx="9144000" cy="2880320"/>
            <a:chOff x="0" y="332656"/>
            <a:chExt cx="9144000" cy="2880320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30280" b="56344"/>
            <a:stretch>
              <a:fillRect/>
            </a:stretch>
          </p:blipFill>
          <p:spPr bwMode="auto">
            <a:xfrm>
              <a:off x="0" y="332656"/>
              <a:ext cx="7107237" cy="1368152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42952" b="42968"/>
            <a:stretch>
              <a:fillRect/>
            </a:stretch>
          </p:blipFill>
          <p:spPr bwMode="auto">
            <a:xfrm>
              <a:off x="2036763" y="1772816"/>
              <a:ext cx="7107237" cy="144016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188640"/>
            <a:ext cx="9144000" cy="2996952"/>
            <a:chOff x="0" y="188640"/>
            <a:chExt cx="9144000" cy="2996952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56328" b="29592"/>
            <a:stretch>
              <a:fillRect/>
            </a:stretch>
          </p:blipFill>
          <p:spPr bwMode="auto">
            <a:xfrm>
              <a:off x="0" y="188640"/>
              <a:ext cx="7107237" cy="1440160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69704" b="16483"/>
            <a:stretch>
              <a:fillRect/>
            </a:stretch>
          </p:blipFill>
          <p:spPr bwMode="auto">
            <a:xfrm>
              <a:off x="2036763" y="1772816"/>
              <a:ext cx="7107237" cy="14127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899592" y="764704"/>
            <a:ext cx="7128792" cy="1973833"/>
            <a:chOff x="899592" y="764704"/>
            <a:chExt cx="7128792" cy="1973833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83517"/>
            <a:stretch>
              <a:fillRect/>
            </a:stretch>
          </p:blipFill>
          <p:spPr bwMode="auto">
            <a:xfrm>
              <a:off x="899592" y="764704"/>
              <a:ext cx="7107237" cy="1685925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3995936" y="2276872"/>
              <a:ext cx="40324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2400" dirty="0" err="1" smtClean="0">
                  <a:latin typeface="휴먼옛체" pitchFamily="18" charset="-127"/>
                  <a:ea typeface="휴먼옛체" pitchFamily="18" charset="-127"/>
                </a:rPr>
                <a:t>온유한교회</a:t>
              </a:r>
              <a:r>
                <a:rPr lang="ko-KR" altLang="en-US" dirty="0" smtClean="0"/>
                <a:t> </a:t>
              </a:r>
              <a:r>
                <a:rPr lang="ko-KR" altLang="en-US" sz="2000" dirty="0" err="1" smtClean="0"/>
                <a:t>아동부</a:t>
              </a:r>
              <a:endParaRPr lang="ko-KR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</Words>
  <Application>Microsoft Office PowerPoint</Application>
  <PresentationFormat>화면 슬라이드 쇼(4:3)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6</cp:revision>
  <dcterms:created xsi:type="dcterms:W3CDTF">2010-07-04T08:48:18Z</dcterms:created>
  <dcterms:modified xsi:type="dcterms:W3CDTF">2010-07-04T09:34:46Z</dcterms:modified>
</cp:coreProperties>
</file>