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965F-9AAB-4197-9C20-96B923F2823E}" type="datetimeFigureOut">
              <a:rPr lang="ko-KR" altLang="en-US" smtClean="0"/>
              <a:pPr/>
              <a:t>2010-02-10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storybox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>
            <a:lum contrast="8000"/>
          </a:blip>
          <a:stretch>
            <a:fillRect/>
          </a:stretch>
        </p:blipFill>
        <p:spPr>
          <a:xfrm>
            <a:off x="0" y="338351"/>
            <a:ext cx="9144000" cy="273345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</p:spPr>
      </p:pic>
      <p:sp>
        <p:nvSpPr>
          <p:cNvPr id="3" name="직사각형 2"/>
          <p:cNvSpPr/>
          <p:nvPr/>
        </p:nvSpPr>
        <p:spPr>
          <a:xfrm>
            <a:off x="357158" y="0"/>
            <a:ext cx="18870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온 맘 다해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143900" y="614364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5720" y="124294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55436" cy="26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3214686"/>
            <a:ext cx="2730376" cy="3358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3345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5000"/>
                </a:schemeClr>
              </a:gs>
              <a:gs pos="50000">
                <a:schemeClr val="bg1">
                  <a:alpha val="83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</p:spPr>
      </p:pic>
      <p:pic>
        <p:nvPicPr>
          <p:cNvPr id="8" name="그림 7" descr="3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2762411" cy="29945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55436" cy="266373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>
                  <a:alpha val="8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55436" cy="266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그림 11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876"/>
            <a:ext cx="1957809" cy="3173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72737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83000"/>
                </a:schemeClr>
              </a:gs>
              <a:gs pos="100000">
                <a:schemeClr val="accent5">
                  <a:lumMod val="20000"/>
                  <a:lumOff val="80000"/>
                  <a:alpha val="85000"/>
                </a:schemeClr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55436" cy="259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3345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5000"/>
                </a:schemeClr>
              </a:gs>
              <a:gs pos="50000">
                <a:schemeClr val="bg1">
                  <a:alpha val="83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</p:spPr>
      </p:pic>
      <p:pic>
        <p:nvPicPr>
          <p:cNvPr id="8" name="그림 7" descr="3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2762411" cy="29945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55436" cy="266373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>
                  <a:alpha val="8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630"/>
            <a:ext cx="9155436" cy="270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07220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55436" cy="262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357958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42939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-1       2</a:t>
            </a:r>
            <a:r>
              <a:rPr lang="ko-KR" altLang="en-US" sz="1400" dirty="0" smtClean="0">
                <a:solidFill>
                  <a:srgbClr val="FF0000"/>
                </a:solidFill>
                <a:ea typeface="(한)물방울B" pitchFamily="18" charset="-127"/>
              </a:rPr>
              <a:t>절</a:t>
            </a:r>
            <a:r>
              <a:rPr lang="en-US" altLang="ko-KR" sz="1400" dirty="0" smtClean="0">
                <a:solidFill>
                  <a:srgbClr val="FF0000"/>
                </a:solidFill>
                <a:ea typeface="(한)물방울B" pitchFamily="18" charset="-127"/>
              </a:rPr>
              <a:t>-7</a:t>
            </a:r>
            <a:endParaRPr lang="ko-KR" altLang="en-US" sz="1400" dirty="0">
              <a:solidFill>
                <a:srgbClr val="FF0000"/>
              </a:solidFill>
              <a:ea typeface="(한)물방울B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55436" cy="262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113</Words>
  <Application>Microsoft Office PowerPoint</Application>
  <PresentationFormat>화면 슬라이드 쇼(4:3)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2010-02-09T10:20:29Z</dcterms:created>
  <dcterms:modified xsi:type="dcterms:W3CDTF">2010-02-10T03:54:12Z</dcterms:modified>
</cp:coreProperties>
</file>