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그림 13" descr="그림11.png"/>
          <p:cNvPicPr>
            <a:picLocks noChangeAspect="1"/>
          </p:cNvPicPr>
          <p:nvPr/>
        </p:nvPicPr>
        <p:blipFill>
          <a:blip r:embed="rId2">
            <a:lum contrast="8000"/>
          </a:blip>
          <a:stretch>
            <a:fillRect/>
          </a:stretch>
        </p:blipFill>
        <p:spPr>
          <a:xfrm>
            <a:off x="0" y="695541"/>
            <a:ext cx="9144000" cy="2733459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45000"/>
                </a:schemeClr>
              </a:gs>
              <a:gs pos="50000">
                <a:schemeClr val="bg1">
                  <a:alpha val="83000"/>
                </a:schemeClr>
              </a:gs>
              <a:gs pos="100000">
                <a:schemeClr val="accent6">
                  <a:lumMod val="20000"/>
                  <a:lumOff val="80000"/>
                  <a:alpha val="80000"/>
                </a:schemeClr>
              </a:gs>
            </a:gsLst>
            <a:lin ang="5400000" scaled="0"/>
          </a:gradFill>
        </p:spPr>
      </p:pic>
      <p:sp>
        <p:nvSpPr>
          <p:cNvPr id="3" name="직사각형 2"/>
          <p:cNvSpPr/>
          <p:nvPr/>
        </p:nvSpPr>
        <p:spPr>
          <a:xfrm>
            <a:off x="357158" y="0"/>
            <a:ext cx="188705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온 맘 다해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072462" y="6072206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1/12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각머리D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596" y="6357958"/>
            <a:ext cx="1571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1</a:t>
            </a:r>
            <a:r>
              <a:rPr lang="ko-KR" altLang="en-US" sz="1400" dirty="0" smtClean="0">
                <a:solidFill>
                  <a:srgbClr val="FF0000"/>
                </a:solidFill>
                <a:ea typeface="(한)물방울B" pitchFamily="18" charset="-127"/>
              </a:rPr>
              <a:t>절</a:t>
            </a:r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-1       2</a:t>
            </a:r>
            <a:r>
              <a:rPr lang="ko-KR" altLang="en-US" sz="1400" dirty="0" smtClean="0">
                <a:solidFill>
                  <a:srgbClr val="FF0000"/>
                </a:solidFill>
                <a:ea typeface="(한)물방울B" pitchFamily="18" charset="-127"/>
              </a:rPr>
              <a:t>절</a:t>
            </a:r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-7</a:t>
            </a:r>
            <a:endParaRPr lang="ko-KR" altLang="en-US" sz="1400" dirty="0">
              <a:solidFill>
                <a:srgbClr val="FF0000"/>
              </a:solidFill>
              <a:ea typeface="(한)물방울B" pitchFamily="18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285720" y="1571612"/>
            <a:ext cx="59824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1</a:t>
            </a:r>
            <a:r>
              <a:rPr lang="ko-KR" alt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pic>
        <p:nvPicPr>
          <p:cNvPr id="15" name="그림 14" descr="35-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8662" y="3357562"/>
            <a:ext cx="2762411" cy="299459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072462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10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각머리D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6357958"/>
            <a:ext cx="1571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1</a:t>
            </a:r>
            <a:r>
              <a:rPr lang="ko-KR" altLang="en-US" sz="1400" dirty="0" smtClean="0">
                <a:solidFill>
                  <a:srgbClr val="FF0000"/>
                </a:solidFill>
                <a:ea typeface="(한)물방울B" pitchFamily="18" charset="-127"/>
              </a:rPr>
              <a:t>절</a:t>
            </a:r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-1       2</a:t>
            </a:r>
            <a:r>
              <a:rPr lang="ko-KR" altLang="en-US" sz="1400" dirty="0" smtClean="0">
                <a:solidFill>
                  <a:srgbClr val="FF0000"/>
                </a:solidFill>
                <a:ea typeface="(한)물방울B" pitchFamily="18" charset="-127"/>
              </a:rPr>
              <a:t>절</a:t>
            </a:r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-7</a:t>
            </a:r>
            <a:endParaRPr lang="ko-KR" altLang="en-US" sz="1400" dirty="0">
              <a:solidFill>
                <a:srgbClr val="FF0000"/>
              </a:solidFill>
              <a:ea typeface="(한)물방울B" pitchFamily="18" charset="-127"/>
            </a:endParaRPr>
          </a:p>
        </p:txBody>
      </p:sp>
      <p:pic>
        <p:nvPicPr>
          <p:cNvPr id="4" name="그림 3" descr="그림5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85794"/>
            <a:ext cx="9144000" cy="2617789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45000"/>
                </a:schemeClr>
              </a:gs>
              <a:gs pos="50000">
                <a:schemeClr val="bg1">
                  <a:alpha val="83000"/>
                </a:schemeClr>
              </a:gs>
              <a:gs pos="100000">
                <a:schemeClr val="accent6">
                  <a:lumMod val="20000"/>
                  <a:lumOff val="80000"/>
                  <a:alpha val="80000"/>
                </a:schemeClr>
              </a:gs>
            </a:gsLst>
            <a:lin ang="5400000" scaled="0"/>
          </a:gradFill>
        </p:spPr>
      </p:pic>
      <p:pic>
        <p:nvPicPr>
          <p:cNvPr id="5" name="그림 4" descr="35-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8662" y="3357562"/>
            <a:ext cx="2762411" cy="299459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072462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11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각머리D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6357958"/>
            <a:ext cx="1571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1</a:t>
            </a:r>
            <a:r>
              <a:rPr lang="ko-KR" altLang="en-US" sz="1400" dirty="0" smtClean="0">
                <a:solidFill>
                  <a:srgbClr val="FF0000"/>
                </a:solidFill>
                <a:ea typeface="(한)물방울B" pitchFamily="18" charset="-127"/>
              </a:rPr>
              <a:t>절</a:t>
            </a:r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-1       2</a:t>
            </a:r>
            <a:r>
              <a:rPr lang="ko-KR" altLang="en-US" sz="1400" dirty="0" smtClean="0">
                <a:solidFill>
                  <a:srgbClr val="FF0000"/>
                </a:solidFill>
                <a:ea typeface="(한)물방울B" pitchFamily="18" charset="-127"/>
              </a:rPr>
              <a:t>절</a:t>
            </a:r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-7</a:t>
            </a:r>
            <a:endParaRPr lang="ko-KR" altLang="en-US" sz="1400" dirty="0">
              <a:solidFill>
                <a:srgbClr val="FF0000"/>
              </a:solidFill>
              <a:ea typeface="(한)물방울B" pitchFamily="18" charset="-127"/>
            </a:endParaRPr>
          </a:p>
        </p:txBody>
      </p:sp>
      <p:pic>
        <p:nvPicPr>
          <p:cNvPr id="4" name="그림 3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480"/>
            <a:ext cx="9144000" cy="2733459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45000"/>
                </a:schemeClr>
              </a:gs>
              <a:gs pos="50000">
                <a:schemeClr val="bg1">
                  <a:alpha val="83000"/>
                </a:schemeClr>
              </a:gs>
              <a:gs pos="100000">
                <a:schemeClr val="accent6">
                  <a:lumMod val="20000"/>
                  <a:lumOff val="80000"/>
                  <a:alpha val="80000"/>
                </a:schemeClr>
              </a:gs>
            </a:gsLst>
            <a:lin ang="5400000" scaled="0"/>
          </a:gradFill>
        </p:spPr>
      </p:pic>
      <p:pic>
        <p:nvPicPr>
          <p:cNvPr id="5" name="그림 4" descr="35-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8662" y="3357562"/>
            <a:ext cx="2762411" cy="299459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072462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12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각머리D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6357958"/>
            <a:ext cx="1571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1</a:t>
            </a:r>
            <a:r>
              <a:rPr lang="ko-KR" altLang="en-US" sz="1400" dirty="0" smtClean="0">
                <a:solidFill>
                  <a:srgbClr val="FF0000"/>
                </a:solidFill>
                <a:ea typeface="(한)물방울B" pitchFamily="18" charset="-127"/>
              </a:rPr>
              <a:t>절</a:t>
            </a:r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-1       2</a:t>
            </a:r>
            <a:r>
              <a:rPr lang="ko-KR" altLang="en-US" sz="1400" dirty="0" smtClean="0">
                <a:solidFill>
                  <a:srgbClr val="FF0000"/>
                </a:solidFill>
                <a:ea typeface="(한)물방울B" pitchFamily="18" charset="-127"/>
              </a:rPr>
              <a:t>절</a:t>
            </a:r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-7</a:t>
            </a:r>
            <a:endParaRPr lang="ko-KR" altLang="en-US" sz="1400" dirty="0">
              <a:solidFill>
                <a:srgbClr val="FF0000"/>
              </a:solidFill>
              <a:ea typeface="(한)물방울B" pitchFamily="18" charset="-127"/>
            </a:endParaRPr>
          </a:p>
        </p:txBody>
      </p:sp>
      <p:pic>
        <p:nvPicPr>
          <p:cNvPr id="4" name="그림 3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4356"/>
            <a:ext cx="9144000" cy="2660405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45000"/>
                </a:schemeClr>
              </a:gs>
              <a:gs pos="50000">
                <a:schemeClr val="bg1">
                  <a:alpha val="83000"/>
                </a:schemeClr>
              </a:gs>
              <a:gs pos="100000">
                <a:schemeClr val="accent6">
                  <a:lumMod val="20000"/>
                  <a:lumOff val="80000"/>
                  <a:alpha val="80000"/>
                </a:schemeClr>
              </a:gs>
            </a:gsLst>
            <a:lin ang="5400000" scaled="0"/>
          </a:gradFill>
        </p:spPr>
      </p:pic>
      <p:pic>
        <p:nvPicPr>
          <p:cNvPr id="5" name="그림 4" descr="35-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8662" y="3357562"/>
            <a:ext cx="2762411" cy="299459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072462" y="6072206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각머리D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6357958"/>
            <a:ext cx="1571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1</a:t>
            </a:r>
            <a:r>
              <a:rPr lang="ko-KR" altLang="en-US" sz="1400" dirty="0" smtClean="0">
                <a:solidFill>
                  <a:srgbClr val="FF0000"/>
                </a:solidFill>
                <a:ea typeface="(한)물방울B" pitchFamily="18" charset="-127"/>
              </a:rPr>
              <a:t>절</a:t>
            </a:r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-1       2</a:t>
            </a:r>
            <a:r>
              <a:rPr lang="ko-KR" altLang="en-US" sz="1400" dirty="0" smtClean="0">
                <a:solidFill>
                  <a:srgbClr val="FF0000"/>
                </a:solidFill>
                <a:ea typeface="(한)물방울B" pitchFamily="18" charset="-127"/>
              </a:rPr>
              <a:t>절</a:t>
            </a:r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-7</a:t>
            </a:r>
            <a:endParaRPr lang="ko-KR" altLang="en-US" sz="1400" dirty="0">
              <a:solidFill>
                <a:srgbClr val="FF0000"/>
              </a:solidFill>
              <a:ea typeface="(한)물방울B" pitchFamily="18" charset="-127"/>
            </a:endParaRPr>
          </a:p>
        </p:txBody>
      </p:sp>
      <p:pic>
        <p:nvPicPr>
          <p:cNvPr id="7" name="그림 6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4356"/>
            <a:ext cx="9144000" cy="2660405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45000"/>
                </a:schemeClr>
              </a:gs>
              <a:gs pos="50000">
                <a:schemeClr val="bg1">
                  <a:alpha val="83000"/>
                </a:schemeClr>
              </a:gs>
              <a:gs pos="100000">
                <a:schemeClr val="accent6">
                  <a:lumMod val="20000"/>
                  <a:lumOff val="80000"/>
                  <a:alpha val="80000"/>
                </a:schemeClr>
              </a:gs>
            </a:gsLst>
            <a:lin ang="5400000" scaled="0"/>
          </a:gradFill>
        </p:spPr>
      </p:pic>
      <p:pic>
        <p:nvPicPr>
          <p:cNvPr id="8" name="그림 7" descr="35-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8662" y="3357562"/>
            <a:ext cx="2762411" cy="299459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072462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각머리D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6357958"/>
            <a:ext cx="1571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1</a:t>
            </a:r>
            <a:r>
              <a:rPr lang="ko-KR" altLang="en-US" sz="1400" dirty="0" smtClean="0">
                <a:solidFill>
                  <a:srgbClr val="FF0000"/>
                </a:solidFill>
                <a:ea typeface="(한)물방울B" pitchFamily="18" charset="-127"/>
              </a:rPr>
              <a:t>절</a:t>
            </a:r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-1       2</a:t>
            </a:r>
            <a:r>
              <a:rPr lang="ko-KR" altLang="en-US" sz="1400" dirty="0" smtClean="0">
                <a:solidFill>
                  <a:srgbClr val="FF0000"/>
                </a:solidFill>
                <a:ea typeface="(한)물방울B" pitchFamily="18" charset="-127"/>
              </a:rPr>
              <a:t>절</a:t>
            </a:r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-7</a:t>
            </a:r>
            <a:endParaRPr lang="ko-KR" altLang="en-US" sz="1400" dirty="0">
              <a:solidFill>
                <a:srgbClr val="FF0000"/>
              </a:solidFill>
              <a:ea typeface="(한)물방울B" pitchFamily="18" charset="-127"/>
            </a:endParaRPr>
          </a:p>
        </p:txBody>
      </p:sp>
      <p:pic>
        <p:nvPicPr>
          <p:cNvPr id="4" name="그림 3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01629"/>
            <a:ext cx="9144000" cy="2727371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45000"/>
                </a:schemeClr>
              </a:gs>
              <a:gs pos="50000">
                <a:schemeClr val="bg1">
                  <a:alpha val="83000"/>
                </a:schemeClr>
              </a:gs>
              <a:gs pos="100000">
                <a:schemeClr val="accent6">
                  <a:lumMod val="20000"/>
                  <a:lumOff val="80000"/>
                  <a:alpha val="80000"/>
                </a:schemeClr>
              </a:gs>
            </a:gsLst>
            <a:lin ang="5400000" scaled="0"/>
          </a:gradFill>
        </p:spPr>
      </p:pic>
      <p:pic>
        <p:nvPicPr>
          <p:cNvPr id="5" name="그림 4" descr="35-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8662" y="3357562"/>
            <a:ext cx="2762411" cy="299459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072462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각머리D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6357958"/>
            <a:ext cx="1571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1</a:t>
            </a:r>
            <a:r>
              <a:rPr lang="ko-KR" altLang="en-US" sz="1400" dirty="0" smtClean="0">
                <a:solidFill>
                  <a:srgbClr val="FF0000"/>
                </a:solidFill>
                <a:ea typeface="(한)물방울B" pitchFamily="18" charset="-127"/>
              </a:rPr>
              <a:t>절</a:t>
            </a:r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-1       2</a:t>
            </a:r>
            <a:r>
              <a:rPr lang="ko-KR" altLang="en-US" sz="1400" dirty="0" smtClean="0">
                <a:solidFill>
                  <a:srgbClr val="FF0000"/>
                </a:solidFill>
                <a:ea typeface="(한)물방울B" pitchFamily="18" charset="-127"/>
              </a:rPr>
              <a:t>절</a:t>
            </a:r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-7</a:t>
            </a:r>
            <a:endParaRPr lang="ko-KR" altLang="en-US" sz="1400" dirty="0">
              <a:solidFill>
                <a:srgbClr val="FF0000"/>
              </a:solidFill>
              <a:ea typeface="(한)물방울B" pitchFamily="18" charset="-127"/>
            </a:endParaRPr>
          </a:p>
        </p:txBody>
      </p:sp>
      <p:pic>
        <p:nvPicPr>
          <p:cNvPr id="4" name="그림 3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85794"/>
            <a:ext cx="9144000" cy="2587350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45000"/>
                </a:schemeClr>
              </a:gs>
              <a:gs pos="50000">
                <a:schemeClr val="bg1">
                  <a:alpha val="83000"/>
                </a:schemeClr>
              </a:gs>
              <a:gs pos="100000">
                <a:schemeClr val="accent6">
                  <a:lumMod val="20000"/>
                  <a:lumOff val="80000"/>
                  <a:alpha val="80000"/>
                </a:schemeClr>
              </a:gs>
            </a:gsLst>
            <a:lin ang="5400000" scaled="0"/>
          </a:gradFill>
        </p:spPr>
      </p:pic>
      <p:pic>
        <p:nvPicPr>
          <p:cNvPr id="5" name="그림 4" descr="35-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8662" y="3357562"/>
            <a:ext cx="2762411" cy="299459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072462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각머리D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6357958"/>
            <a:ext cx="1571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1</a:t>
            </a:r>
            <a:r>
              <a:rPr lang="ko-KR" altLang="en-US" sz="1400" dirty="0" smtClean="0">
                <a:solidFill>
                  <a:srgbClr val="FF0000"/>
                </a:solidFill>
                <a:ea typeface="(한)물방울B" pitchFamily="18" charset="-127"/>
              </a:rPr>
              <a:t>절</a:t>
            </a:r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-1       2</a:t>
            </a:r>
            <a:r>
              <a:rPr lang="ko-KR" altLang="en-US" sz="1400" dirty="0" smtClean="0">
                <a:solidFill>
                  <a:srgbClr val="FF0000"/>
                </a:solidFill>
                <a:ea typeface="(한)물방울B" pitchFamily="18" charset="-127"/>
              </a:rPr>
              <a:t>절</a:t>
            </a:r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-7</a:t>
            </a:r>
            <a:endParaRPr lang="ko-KR" altLang="en-US" sz="1400" dirty="0">
              <a:solidFill>
                <a:srgbClr val="FF0000"/>
              </a:solidFill>
              <a:ea typeface="(한)물방울B" pitchFamily="18" charset="-127"/>
            </a:endParaRPr>
          </a:p>
        </p:txBody>
      </p:sp>
      <p:pic>
        <p:nvPicPr>
          <p:cNvPr id="4" name="그림 3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480"/>
            <a:ext cx="9144000" cy="2733459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45000"/>
                </a:schemeClr>
              </a:gs>
              <a:gs pos="50000">
                <a:schemeClr val="bg1">
                  <a:alpha val="83000"/>
                </a:schemeClr>
              </a:gs>
              <a:gs pos="100000">
                <a:schemeClr val="accent6">
                  <a:lumMod val="20000"/>
                  <a:lumOff val="80000"/>
                  <a:alpha val="80000"/>
                </a:schemeClr>
              </a:gs>
            </a:gsLst>
            <a:lin ang="5400000" scaled="0"/>
          </a:gradFill>
        </p:spPr>
      </p:pic>
      <p:pic>
        <p:nvPicPr>
          <p:cNvPr id="5" name="그림 4" descr="35-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8662" y="3357562"/>
            <a:ext cx="2762411" cy="299459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072462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각머리D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6357958"/>
            <a:ext cx="1571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1</a:t>
            </a:r>
            <a:r>
              <a:rPr lang="ko-KR" altLang="en-US" sz="1400" dirty="0" smtClean="0">
                <a:solidFill>
                  <a:srgbClr val="FF0000"/>
                </a:solidFill>
                <a:ea typeface="(한)물방울B" pitchFamily="18" charset="-127"/>
              </a:rPr>
              <a:t>절</a:t>
            </a:r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-1       2</a:t>
            </a:r>
            <a:r>
              <a:rPr lang="ko-KR" altLang="en-US" sz="1400" dirty="0" smtClean="0">
                <a:solidFill>
                  <a:srgbClr val="FF0000"/>
                </a:solidFill>
                <a:ea typeface="(한)물방울B" pitchFamily="18" charset="-127"/>
              </a:rPr>
              <a:t>절</a:t>
            </a:r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-7</a:t>
            </a:r>
            <a:endParaRPr lang="ko-KR" altLang="en-US" sz="1400" dirty="0">
              <a:solidFill>
                <a:srgbClr val="FF0000"/>
              </a:solidFill>
              <a:ea typeface="(한)물방울B" pitchFamily="18" charset="-127"/>
            </a:endParaRPr>
          </a:p>
        </p:txBody>
      </p:sp>
      <p:pic>
        <p:nvPicPr>
          <p:cNvPr id="4" name="그림 3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4356"/>
            <a:ext cx="9144000" cy="2660405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45000"/>
                </a:schemeClr>
              </a:gs>
              <a:gs pos="50000">
                <a:schemeClr val="bg1">
                  <a:alpha val="83000"/>
                </a:schemeClr>
              </a:gs>
              <a:gs pos="100000">
                <a:schemeClr val="accent6">
                  <a:lumMod val="20000"/>
                  <a:lumOff val="80000"/>
                  <a:alpha val="80000"/>
                </a:schemeClr>
              </a:gs>
            </a:gsLst>
            <a:lin ang="5400000" scaled="0"/>
          </a:gradFill>
        </p:spPr>
      </p:pic>
      <p:pic>
        <p:nvPicPr>
          <p:cNvPr id="5" name="그림 4" descr="35-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8662" y="3357562"/>
            <a:ext cx="2762411" cy="299459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072462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7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각머리D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6357958"/>
            <a:ext cx="1571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1</a:t>
            </a:r>
            <a:r>
              <a:rPr lang="ko-KR" altLang="en-US" sz="1400" dirty="0" smtClean="0">
                <a:solidFill>
                  <a:srgbClr val="FF0000"/>
                </a:solidFill>
                <a:ea typeface="(한)물방울B" pitchFamily="18" charset="-127"/>
              </a:rPr>
              <a:t>절</a:t>
            </a:r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-1       2</a:t>
            </a:r>
            <a:r>
              <a:rPr lang="ko-KR" altLang="en-US" sz="1400" dirty="0" smtClean="0">
                <a:solidFill>
                  <a:srgbClr val="FF0000"/>
                </a:solidFill>
                <a:ea typeface="(한)물방울B" pitchFamily="18" charset="-127"/>
              </a:rPr>
              <a:t>절</a:t>
            </a:r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-7</a:t>
            </a:r>
            <a:endParaRPr lang="ko-KR" altLang="en-US" sz="1400" dirty="0">
              <a:solidFill>
                <a:srgbClr val="FF0000"/>
              </a:solidFill>
              <a:ea typeface="(한)물방울B" pitchFamily="18" charset="-127"/>
            </a:endParaRPr>
          </a:p>
        </p:txBody>
      </p:sp>
      <p:pic>
        <p:nvPicPr>
          <p:cNvPr id="4" name="그림 3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60630"/>
            <a:ext cx="9144000" cy="2696932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45000"/>
                </a:schemeClr>
              </a:gs>
              <a:gs pos="50000">
                <a:schemeClr val="bg1">
                  <a:alpha val="83000"/>
                </a:schemeClr>
              </a:gs>
              <a:gs pos="100000">
                <a:schemeClr val="accent6">
                  <a:lumMod val="20000"/>
                  <a:lumOff val="80000"/>
                  <a:alpha val="80000"/>
                </a:schemeClr>
              </a:gs>
            </a:gsLst>
            <a:lin ang="5400000" scaled="0"/>
          </a:gradFill>
        </p:spPr>
      </p:pic>
      <p:pic>
        <p:nvPicPr>
          <p:cNvPr id="5" name="그림 4" descr="35-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8662" y="3357562"/>
            <a:ext cx="2762411" cy="299459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072462" y="6072206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각머리D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6357958"/>
            <a:ext cx="1571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1</a:t>
            </a:r>
            <a:r>
              <a:rPr lang="ko-KR" altLang="en-US" sz="1400" dirty="0" smtClean="0">
                <a:solidFill>
                  <a:srgbClr val="FF0000"/>
                </a:solidFill>
                <a:ea typeface="(한)물방울B" pitchFamily="18" charset="-127"/>
              </a:rPr>
              <a:t>절</a:t>
            </a:r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-1       2</a:t>
            </a:r>
            <a:r>
              <a:rPr lang="ko-KR" altLang="en-US" sz="1400" dirty="0" smtClean="0">
                <a:solidFill>
                  <a:srgbClr val="FF0000"/>
                </a:solidFill>
                <a:ea typeface="(한)물방울B" pitchFamily="18" charset="-127"/>
              </a:rPr>
              <a:t>절</a:t>
            </a:r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-7</a:t>
            </a:r>
            <a:endParaRPr lang="ko-KR" altLang="en-US" sz="1400" dirty="0">
              <a:solidFill>
                <a:srgbClr val="FF0000"/>
              </a:solidFill>
              <a:ea typeface="(한)물방울B" pitchFamily="18" charset="-127"/>
            </a:endParaRPr>
          </a:p>
        </p:txBody>
      </p:sp>
      <p:pic>
        <p:nvPicPr>
          <p:cNvPr id="4" name="그림 3" descr="그림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85794"/>
            <a:ext cx="9144000" cy="2623877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45000"/>
                </a:schemeClr>
              </a:gs>
              <a:gs pos="50000">
                <a:schemeClr val="bg1">
                  <a:alpha val="83000"/>
                </a:schemeClr>
              </a:gs>
              <a:gs pos="100000">
                <a:schemeClr val="accent6">
                  <a:lumMod val="20000"/>
                  <a:lumOff val="80000"/>
                  <a:alpha val="80000"/>
                </a:schemeClr>
              </a:gs>
            </a:gsLst>
            <a:lin ang="5400000" scaled="0"/>
          </a:gradFill>
        </p:spPr>
      </p:pic>
      <p:pic>
        <p:nvPicPr>
          <p:cNvPr id="5" name="그림 4" descr="35-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8662" y="3357562"/>
            <a:ext cx="2762411" cy="299459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072462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9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각머리D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6357958"/>
            <a:ext cx="1571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1</a:t>
            </a:r>
            <a:r>
              <a:rPr lang="ko-KR" altLang="en-US" sz="1400" dirty="0" smtClean="0">
                <a:solidFill>
                  <a:srgbClr val="FF0000"/>
                </a:solidFill>
                <a:ea typeface="(한)물방울B" pitchFamily="18" charset="-127"/>
              </a:rPr>
              <a:t>절</a:t>
            </a:r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-1       2</a:t>
            </a:r>
            <a:r>
              <a:rPr lang="ko-KR" altLang="en-US" sz="1400" dirty="0" smtClean="0">
                <a:solidFill>
                  <a:srgbClr val="FF0000"/>
                </a:solidFill>
                <a:ea typeface="(한)물방울B" pitchFamily="18" charset="-127"/>
              </a:rPr>
              <a:t>절</a:t>
            </a:r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-7</a:t>
            </a:r>
            <a:endParaRPr lang="ko-KR" altLang="en-US" sz="1400" dirty="0">
              <a:solidFill>
                <a:srgbClr val="FF0000"/>
              </a:solidFill>
              <a:ea typeface="(한)물방울B" pitchFamily="18" charset="-127"/>
            </a:endParaRPr>
          </a:p>
        </p:txBody>
      </p:sp>
      <p:pic>
        <p:nvPicPr>
          <p:cNvPr id="4" name="그림 3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4356"/>
            <a:ext cx="9144000" cy="2623877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45000"/>
                </a:schemeClr>
              </a:gs>
              <a:gs pos="50000">
                <a:schemeClr val="bg1">
                  <a:alpha val="83000"/>
                </a:schemeClr>
              </a:gs>
              <a:gs pos="100000">
                <a:schemeClr val="accent6">
                  <a:lumMod val="20000"/>
                  <a:lumOff val="80000"/>
                  <a:alpha val="80000"/>
                </a:schemeClr>
              </a:gs>
            </a:gsLst>
            <a:lin ang="5400000" scaled="0"/>
          </a:gradFill>
        </p:spPr>
      </p:pic>
      <p:pic>
        <p:nvPicPr>
          <p:cNvPr id="5" name="그림 4" descr="35-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8662" y="3357562"/>
            <a:ext cx="2762411" cy="299459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113</Words>
  <Application>Microsoft Office PowerPoint</Application>
  <PresentationFormat>화면 슬라이드 쇼(4:3)</PresentationFormat>
  <Paragraphs>26</Paragraphs>
  <Slides>12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6</cp:revision>
  <dcterms:created xsi:type="dcterms:W3CDTF">2010-02-09T10:20:29Z</dcterms:created>
  <dcterms:modified xsi:type="dcterms:W3CDTF">2010-02-10T03:31:21Z</dcterms:modified>
</cp:coreProperties>
</file>