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6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pPr/>
              <a:t>2010-02-10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1965F-9AAB-4197-9C20-96B923F2823E}" type="datetimeFigureOut">
              <a:rPr lang="ko-KR" altLang="en-US" smtClean="0"/>
              <a:pPr/>
              <a:t>2010-02-10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E4952-0352-4C40-AC80-BE0A70D840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357158" y="0"/>
            <a:ext cx="188705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온 맘 다해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각머리D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072462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1/6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각머리D" pitchFamily="18" charset="-127"/>
            </a:endParaRPr>
          </a:p>
        </p:txBody>
      </p:sp>
      <p:pic>
        <p:nvPicPr>
          <p:cNvPr id="11" name="그림 10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707361"/>
            <a:ext cx="9143245" cy="544327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28596" y="6357958"/>
            <a:ext cx="1571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1</a:t>
            </a:r>
            <a:r>
              <a:rPr lang="ko-KR" altLang="en-US" sz="1400" dirty="0" smtClean="0">
                <a:solidFill>
                  <a:srgbClr val="FF0000"/>
                </a:solidFill>
                <a:ea typeface="(한)물방울B" pitchFamily="18" charset="-127"/>
              </a:rPr>
              <a:t>절</a:t>
            </a:r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-1       2</a:t>
            </a:r>
            <a:r>
              <a:rPr lang="ko-KR" altLang="en-US" sz="1400" dirty="0" smtClean="0">
                <a:solidFill>
                  <a:srgbClr val="FF0000"/>
                </a:solidFill>
                <a:ea typeface="(한)물방울B" pitchFamily="18" charset="-127"/>
              </a:rPr>
              <a:t>절</a:t>
            </a:r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-3</a:t>
            </a:r>
            <a:endParaRPr lang="ko-KR" altLang="en-US" sz="1400" dirty="0">
              <a:solidFill>
                <a:srgbClr val="FF0000"/>
              </a:solidFill>
              <a:ea typeface="(한)물방울B" pitchFamily="18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285720" y="1571612"/>
            <a:ext cx="59824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1</a:t>
            </a:r>
            <a:r>
              <a:rPr lang="ko-KR" altLang="en-US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각머리D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072462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각머리D" pitchFamily="18" charset="-127"/>
            </a:endParaRPr>
          </a:p>
        </p:txBody>
      </p:sp>
      <p:pic>
        <p:nvPicPr>
          <p:cNvPr id="5" name="그림 4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780507"/>
            <a:ext cx="9143245" cy="529698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28596" y="6357958"/>
            <a:ext cx="1571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1</a:t>
            </a:r>
            <a:r>
              <a:rPr lang="ko-KR" altLang="en-US" sz="1400" dirty="0" smtClean="0">
                <a:solidFill>
                  <a:srgbClr val="FF0000"/>
                </a:solidFill>
                <a:ea typeface="(한)물방울B" pitchFamily="18" charset="-127"/>
              </a:rPr>
              <a:t>절</a:t>
            </a:r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-1       2</a:t>
            </a:r>
            <a:r>
              <a:rPr lang="ko-KR" altLang="en-US" sz="1400" dirty="0" smtClean="0">
                <a:solidFill>
                  <a:srgbClr val="FF0000"/>
                </a:solidFill>
                <a:ea typeface="(한)물방울B" pitchFamily="18" charset="-127"/>
              </a:rPr>
              <a:t>절</a:t>
            </a:r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-3</a:t>
            </a:r>
            <a:endParaRPr lang="ko-KR" altLang="en-US" sz="1400" dirty="0">
              <a:solidFill>
                <a:srgbClr val="FF0000"/>
              </a:solidFill>
              <a:ea typeface="(한)물방울B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8072462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각머리D" pitchFamily="18" charset="-127"/>
            </a:endParaRPr>
          </a:p>
        </p:txBody>
      </p:sp>
      <p:pic>
        <p:nvPicPr>
          <p:cNvPr id="5" name="그림 4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707361"/>
            <a:ext cx="9143245" cy="544327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28596" y="6357958"/>
            <a:ext cx="1571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1</a:t>
            </a:r>
            <a:r>
              <a:rPr lang="ko-KR" altLang="en-US" sz="1400" dirty="0" smtClean="0">
                <a:solidFill>
                  <a:srgbClr val="FF0000"/>
                </a:solidFill>
                <a:ea typeface="(한)물방울B" pitchFamily="18" charset="-127"/>
              </a:rPr>
              <a:t>절</a:t>
            </a:r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-1       2</a:t>
            </a:r>
            <a:r>
              <a:rPr lang="ko-KR" altLang="en-US" sz="1400" dirty="0" smtClean="0">
                <a:solidFill>
                  <a:srgbClr val="FF0000"/>
                </a:solidFill>
                <a:ea typeface="(한)물방울B" pitchFamily="18" charset="-127"/>
              </a:rPr>
              <a:t>절</a:t>
            </a:r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-3</a:t>
            </a:r>
            <a:endParaRPr lang="ko-KR" altLang="en-US" sz="1400" dirty="0">
              <a:solidFill>
                <a:srgbClr val="FF0000"/>
              </a:solidFill>
              <a:ea typeface="(한)물방울B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8072462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각머리D" pitchFamily="18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596" y="6357958"/>
            <a:ext cx="1571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1</a:t>
            </a:r>
            <a:r>
              <a:rPr lang="ko-KR" altLang="en-US" sz="1400" dirty="0" smtClean="0">
                <a:solidFill>
                  <a:srgbClr val="FF0000"/>
                </a:solidFill>
                <a:ea typeface="(한)물방울B" pitchFamily="18" charset="-127"/>
              </a:rPr>
              <a:t>절</a:t>
            </a:r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-1       2</a:t>
            </a:r>
            <a:r>
              <a:rPr lang="ko-KR" altLang="en-US" sz="1400" dirty="0" smtClean="0">
                <a:solidFill>
                  <a:srgbClr val="FF0000"/>
                </a:solidFill>
                <a:ea typeface="(한)물방울B" pitchFamily="18" charset="-127"/>
              </a:rPr>
              <a:t>절</a:t>
            </a:r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-3</a:t>
            </a:r>
            <a:endParaRPr lang="ko-KR" altLang="en-US" sz="1400" dirty="0">
              <a:solidFill>
                <a:srgbClr val="FF0000"/>
              </a:solidFill>
              <a:ea typeface="(한)물방울B" pitchFamily="18" charset="-127"/>
            </a:endParaRPr>
          </a:p>
        </p:txBody>
      </p:sp>
      <p:pic>
        <p:nvPicPr>
          <p:cNvPr id="6" name="그림 5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743934"/>
            <a:ext cx="9143245" cy="5370132"/>
          </a:xfrm>
          <a:prstGeom prst="rect">
            <a:avLst/>
          </a:prstGeom>
        </p:spPr>
      </p:pic>
      <p:sp>
        <p:nvSpPr>
          <p:cNvPr id="7" name="직사각형 6"/>
          <p:cNvSpPr/>
          <p:nvPr/>
        </p:nvSpPr>
        <p:spPr>
          <a:xfrm>
            <a:off x="285720" y="1571612"/>
            <a:ext cx="59824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2</a:t>
            </a:r>
            <a:r>
              <a:rPr lang="ko-KR" altLang="en-US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각머리D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8072462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각머리D" pitchFamily="18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6357958"/>
            <a:ext cx="1571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1</a:t>
            </a:r>
            <a:r>
              <a:rPr lang="ko-KR" altLang="en-US" sz="1400" dirty="0" smtClean="0">
                <a:solidFill>
                  <a:srgbClr val="FF0000"/>
                </a:solidFill>
                <a:ea typeface="(한)물방울B" pitchFamily="18" charset="-127"/>
              </a:rPr>
              <a:t>절</a:t>
            </a:r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-1       2</a:t>
            </a:r>
            <a:r>
              <a:rPr lang="ko-KR" altLang="en-US" sz="1400" dirty="0" smtClean="0">
                <a:solidFill>
                  <a:srgbClr val="FF0000"/>
                </a:solidFill>
                <a:ea typeface="(한)물방울B" pitchFamily="18" charset="-127"/>
              </a:rPr>
              <a:t>절</a:t>
            </a:r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-3</a:t>
            </a:r>
            <a:endParaRPr lang="ko-KR" altLang="en-US" sz="1400" dirty="0">
              <a:solidFill>
                <a:srgbClr val="FF0000"/>
              </a:solidFill>
              <a:ea typeface="(한)물방울B" pitchFamily="18" charset="-127"/>
            </a:endParaRPr>
          </a:p>
        </p:txBody>
      </p:sp>
      <p:pic>
        <p:nvPicPr>
          <p:cNvPr id="4" name="그림 3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817079"/>
            <a:ext cx="9143245" cy="522384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8072462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각머리D" pitchFamily="18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6357958"/>
            <a:ext cx="1571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1</a:t>
            </a:r>
            <a:r>
              <a:rPr lang="ko-KR" altLang="en-US" sz="1400" dirty="0" smtClean="0">
                <a:solidFill>
                  <a:srgbClr val="FF0000"/>
                </a:solidFill>
                <a:ea typeface="(한)물방울B" pitchFamily="18" charset="-127"/>
              </a:rPr>
              <a:t>절</a:t>
            </a:r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-1       2</a:t>
            </a:r>
            <a:r>
              <a:rPr lang="ko-KR" altLang="en-US" sz="1400" dirty="0" smtClean="0">
                <a:solidFill>
                  <a:srgbClr val="FF0000"/>
                </a:solidFill>
                <a:ea typeface="(한)물방울B" pitchFamily="18" charset="-127"/>
              </a:rPr>
              <a:t>절</a:t>
            </a:r>
            <a:r>
              <a:rPr lang="en-US" altLang="ko-KR" sz="1400" dirty="0" smtClean="0">
                <a:solidFill>
                  <a:srgbClr val="FF0000"/>
                </a:solidFill>
                <a:ea typeface="(한)물방울B" pitchFamily="18" charset="-127"/>
              </a:rPr>
              <a:t>-3</a:t>
            </a:r>
            <a:endParaRPr lang="ko-KR" altLang="en-US" sz="1400" dirty="0">
              <a:solidFill>
                <a:srgbClr val="FF0000"/>
              </a:solidFill>
              <a:ea typeface="(한)물방울B" pitchFamily="18" charset="-127"/>
            </a:endParaRPr>
          </a:p>
        </p:txBody>
      </p:sp>
      <p:pic>
        <p:nvPicPr>
          <p:cNvPr id="4" name="그림 3" descr="그림6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707361"/>
            <a:ext cx="9143245" cy="544327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61</Words>
  <Application>Microsoft Office PowerPoint</Application>
  <PresentationFormat>화면 슬라이드 쇼(4:3)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4</cp:revision>
  <dcterms:created xsi:type="dcterms:W3CDTF">2010-02-09T10:20:29Z</dcterms:created>
  <dcterms:modified xsi:type="dcterms:W3CDTF">2010-02-10T03:16:50Z</dcterms:modified>
</cp:coreProperties>
</file>