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7158" y="0"/>
            <a:ext cx="18870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온 맘 다해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-3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85720" y="1571612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80507"/>
            <a:ext cx="9143245" cy="52969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-3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-3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-3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6" name="그림 5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43934"/>
            <a:ext cx="9143245" cy="537013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285720" y="157161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-3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17079"/>
            <a:ext cx="9143245" cy="52238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-3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61</Words>
  <Application>Microsoft Office PowerPoint</Application>
  <PresentationFormat>화면 슬라이드 쇼(4:3)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2010-02-09T10:20:29Z</dcterms:created>
  <dcterms:modified xsi:type="dcterms:W3CDTF">2010-02-10T03:16:50Z</dcterms:modified>
</cp:coreProperties>
</file>