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63B2-1D25-4420-90BC-5C32E22090CD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361-9E92-4F06-A637-4D953F5C562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63B2-1D25-4420-90BC-5C32E22090CD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361-9E92-4F06-A637-4D953F5C562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63B2-1D25-4420-90BC-5C32E22090CD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361-9E92-4F06-A637-4D953F5C562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63B2-1D25-4420-90BC-5C32E22090CD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361-9E92-4F06-A637-4D953F5C562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63B2-1D25-4420-90BC-5C32E22090CD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361-9E92-4F06-A637-4D953F5C562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63B2-1D25-4420-90BC-5C32E22090CD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361-9E92-4F06-A637-4D953F5C562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63B2-1D25-4420-90BC-5C32E22090CD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361-9E92-4F06-A637-4D953F5C562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63B2-1D25-4420-90BC-5C32E22090CD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361-9E92-4F06-A637-4D953F5C562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63B2-1D25-4420-90BC-5C32E22090CD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361-9E92-4F06-A637-4D953F5C562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63B2-1D25-4420-90BC-5C32E22090CD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361-9E92-4F06-A637-4D953F5C562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63B2-1D25-4420-90BC-5C32E22090CD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361-9E92-4F06-A637-4D953F5C562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F63B2-1D25-4420-90BC-5C32E22090CD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B3361-9E92-4F06-A637-4D953F5C562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2010-01-30T06:12:45Z</dcterms:created>
  <dcterms:modified xsi:type="dcterms:W3CDTF">2010-01-30T06:13:30Z</dcterms:modified>
</cp:coreProperties>
</file>