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C06C-9264-4BCF-9CBA-9456C13D0045}" type="datetimeFigureOut">
              <a:rPr lang="ko-KR" altLang="en-US" smtClean="0"/>
              <a:t>2009-11-20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F227-EE3C-4461-8E69-6D95A2B5F3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2009-11-20T08:48:15Z</dcterms:created>
  <dcterms:modified xsi:type="dcterms:W3CDTF">2009-11-20T08:49:31Z</dcterms:modified>
</cp:coreProperties>
</file>