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8C9A-78D7-44A2-8FDA-1939859C4350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AACA-672E-4E77-AFE3-F1C2D4C955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8C9A-78D7-44A2-8FDA-1939859C4350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AACA-672E-4E77-AFE3-F1C2D4C955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8C9A-78D7-44A2-8FDA-1939859C4350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AACA-672E-4E77-AFE3-F1C2D4C955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8C9A-78D7-44A2-8FDA-1939859C4350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AACA-672E-4E77-AFE3-F1C2D4C955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8C9A-78D7-44A2-8FDA-1939859C4350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AACA-672E-4E77-AFE3-F1C2D4C955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8C9A-78D7-44A2-8FDA-1939859C4350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AACA-672E-4E77-AFE3-F1C2D4C955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8C9A-78D7-44A2-8FDA-1939859C4350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AACA-672E-4E77-AFE3-F1C2D4C955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8C9A-78D7-44A2-8FDA-1939859C4350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AACA-672E-4E77-AFE3-F1C2D4C955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8C9A-78D7-44A2-8FDA-1939859C4350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AACA-672E-4E77-AFE3-F1C2D4C955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8C9A-78D7-44A2-8FDA-1939859C4350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AACA-672E-4E77-AFE3-F1C2D4C955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8C9A-78D7-44A2-8FDA-1939859C4350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4AACA-672E-4E77-AFE3-F1C2D4C955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08C9A-78D7-44A2-8FDA-1939859C4350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4AACA-672E-4E77-AFE3-F1C2D4C955A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2009-07-03T04:39:09Z</dcterms:created>
  <dcterms:modified xsi:type="dcterms:W3CDTF">2009-07-03T04:40:36Z</dcterms:modified>
</cp:coreProperties>
</file>