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오 필승 성령님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43313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7673"/>
            <a:ext cx="9144000" cy="60026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674"/>
            <a:ext cx="9144000" cy="60066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7673"/>
            <a:ext cx="9144000" cy="60026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10</cp:revision>
  <dcterms:created xsi:type="dcterms:W3CDTF">2010-06-18T05:58:52Z</dcterms:created>
  <dcterms:modified xsi:type="dcterms:W3CDTF">2010-06-22T12:48:53Z</dcterms:modified>
</cp:coreProperties>
</file>