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7327-2F62-4FD9-B873-6A0F959145BA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7EDA-B096-42E9-B820-CC36767320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7327-2F62-4FD9-B873-6A0F959145BA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7EDA-B096-42E9-B820-CC36767320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7327-2F62-4FD9-B873-6A0F959145BA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7EDA-B096-42E9-B820-CC36767320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7327-2F62-4FD9-B873-6A0F959145BA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7EDA-B096-42E9-B820-CC36767320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7327-2F62-4FD9-B873-6A0F959145BA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7EDA-B096-42E9-B820-CC36767320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7327-2F62-4FD9-B873-6A0F959145BA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7EDA-B096-42E9-B820-CC36767320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7327-2F62-4FD9-B873-6A0F959145BA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7EDA-B096-42E9-B820-CC36767320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7327-2F62-4FD9-B873-6A0F959145BA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7EDA-B096-42E9-B820-CC36767320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7327-2F62-4FD9-B873-6A0F959145BA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7EDA-B096-42E9-B820-CC36767320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7327-2F62-4FD9-B873-6A0F959145BA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7EDA-B096-42E9-B820-CC36767320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7327-2F62-4FD9-B873-6A0F959145BA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7EDA-B096-42E9-B820-CC36767320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7327-2F62-4FD9-B873-6A0F959145BA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57EDA-B096-42E9-B820-CC36767320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adonai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adonai</dc:creator>
  <cp:lastModifiedBy>adonai</cp:lastModifiedBy>
  <cp:revision>1</cp:revision>
  <dcterms:created xsi:type="dcterms:W3CDTF">2010-09-25T14:36:22Z</dcterms:created>
  <dcterms:modified xsi:type="dcterms:W3CDTF">2010-09-25T14:39:41Z</dcterms:modified>
</cp:coreProperties>
</file>