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34184-3B15-4F49-9475-8731A7F30193}" type="datetimeFigureOut">
              <a:rPr lang="ko-KR" altLang="en-US" smtClean="0"/>
              <a:t>2009-06-12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73C76-2272-49AE-88AD-2F8B216A73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2009-06-12T12:37:56Z</dcterms:created>
  <dcterms:modified xsi:type="dcterms:W3CDTF">2009-06-12T12:38:53Z</dcterms:modified>
</cp:coreProperties>
</file>