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2" autoAdjust="0"/>
  </p:normalViewPr>
  <p:slideViewPr>
    <p:cSldViewPr>
      <p:cViewPr varScale="1">
        <p:scale>
          <a:sx n="106" d="100"/>
          <a:sy n="106" d="100"/>
        </p:scale>
        <p:origin x="-11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03803-1DE0-44CA-B6CF-47DBE267DCCB}" type="datetimeFigureOut">
              <a:rPr lang="ko-KR" altLang="en-US" smtClean="0"/>
              <a:t>2010-04-19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0A7AA-9F8A-429C-8FD4-78573927FB6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2010-04-19T09:50:29Z</dcterms:created>
  <dcterms:modified xsi:type="dcterms:W3CDTF">2010-04-19T09:52:48Z</dcterms:modified>
</cp:coreProperties>
</file>