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94D0-8386-4A8B-B055-63DF9B37FF4F}" type="datetimeFigureOut">
              <a:rPr lang="ko-KR" altLang="en-US" smtClean="0"/>
              <a:t>2009-06-26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047E5-9621-4838-8CCC-18AB9610C9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2009-06-26T10:01:21Z</dcterms:created>
  <dcterms:modified xsi:type="dcterms:W3CDTF">2009-06-26T10:07:25Z</dcterms:modified>
</cp:coreProperties>
</file>