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8" r:id="rId11"/>
    <p:sldId id="269" r:id="rId12"/>
    <p:sldId id="270" r:id="rId13"/>
    <p:sldId id="263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2011-03-29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2844" y="142852"/>
            <a:ext cx="2103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오직 주님만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0" name="그림 9" descr="그림1.png"/>
          <p:cNvPicPr>
            <a:picLocks noChangeAspect="1"/>
          </p:cNvPicPr>
          <p:nvPr/>
        </p:nvPicPr>
        <p:blipFill>
          <a:blip r:embed="rId2"/>
          <a:srcRect b="39954"/>
          <a:stretch>
            <a:fillRect/>
          </a:stretch>
        </p:blipFill>
        <p:spPr>
          <a:xfrm>
            <a:off x="0" y="571480"/>
            <a:ext cx="9144000" cy="311354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102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14011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102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6" y="571480"/>
            <a:ext cx="8868947" cy="29685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58148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753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102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899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그림1.png"/>
          <p:cNvPicPr>
            <a:picLocks noChangeAspect="1"/>
          </p:cNvPicPr>
          <p:nvPr/>
        </p:nvPicPr>
        <p:blipFill>
          <a:blip r:embed="rId2"/>
          <a:srcRect b="51991"/>
          <a:stretch>
            <a:fillRect/>
          </a:stretch>
        </p:blipFill>
        <p:spPr>
          <a:xfrm>
            <a:off x="0" y="537371"/>
            <a:ext cx="9144000" cy="303450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6" y="357166"/>
            <a:ext cx="8868947" cy="3181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6" y="714356"/>
            <a:ext cx="8868947" cy="2828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6" y="571480"/>
            <a:ext cx="8868947" cy="29685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14011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6" y="642918"/>
            <a:ext cx="8868947" cy="29685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788"/>
            <a:ext cx="9144000" cy="14011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820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</Words>
  <Application>Microsoft Office PowerPoint</Application>
  <PresentationFormat>화면 슬라이드 쇼(4:3)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영업부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이삭</cp:lastModifiedBy>
  <cp:revision>18</cp:revision>
  <dcterms:created xsi:type="dcterms:W3CDTF">2011-02-12T13:28:44Z</dcterms:created>
  <dcterms:modified xsi:type="dcterms:W3CDTF">2011-03-29T08:18:50Z</dcterms:modified>
</cp:coreProperties>
</file>