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6250-993E-4BC2-B28B-003A45C8DFAD}" type="datetimeFigureOut">
              <a:rPr lang="ko-KR" altLang="en-US" smtClean="0"/>
              <a:t>2010-08-28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D6FDB-4E5C-4A60-8DEB-EDB9566B2C7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6250-993E-4BC2-B28B-003A45C8DFAD}" type="datetimeFigureOut">
              <a:rPr lang="ko-KR" altLang="en-US" smtClean="0"/>
              <a:t>2010-08-28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D6FDB-4E5C-4A60-8DEB-EDB9566B2C7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6250-993E-4BC2-B28B-003A45C8DFAD}" type="datetimeFigureOut">
              <a:rPr lang="ko-KR" altLang="en-US" smtClean="0"/>
              <a:t>2010-08-28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D6FDB-4E5C-4A60-8DEB-EDB9566B2C7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6250-993E-4BC2-B28B-003A45C8DFAD}" type="datetimeFigureOut">
              <a:rPr lang="ko-KR" altLang="en-US" smtClean="0"/>
              <a:t>2010-08-28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D6FDB-4E5C-4A60-8DEB-EDB9566B2C7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6250-993E-4BC2-B28B-003A45C8DFAD}" type="datetimeFigureOut">
              <a:rPr lang="ko-KR" altLang="en-US" smtClean="0"/>
              <a:t>2010-08-28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D6FDB-4E5C-4A60-8DEB-EDB9566B2C7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6250-993E-4BC2-B28B-003A45C8DFAD}" type="datetimeFigureOut">
              <a:rPr lang="ko-KR" altLang="en-US" smtClean="0"/>
              <a:t>2010-08-28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D6FDB-4E5C-4A60-8DEB-EDB9566B2C7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6250-993E-4BC2-B28B-003A45C8DFAD}" type="datetimeFigureOut">
              <a:rPr lang="ko-KR" altLang="en-US" smtClean="0"/>
              <a:t>2010-08-28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D6FDB-4E5C-4A60-8DEB-EDB9566B2C7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6250-993E-4BC2-B28B-003A45C8DFAD}" type="datetimeFigureOut">
              <a:rPr lang="ko-KR" altLang="en-US" smtClean="0"/>
              <a:t>2010-08-28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D6FDB-4E5C-4A60-8DEB-EDB9566B2C7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6250-993E-4BC2-B28B-003A45C8DFAD}" type="datetimeFigureOut">
              <a:rPr lang="ko-KR" altLang="en-US" smtClean="0"/>
              <a:t>2010-08-28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D6FDB-4E5C-4A60-8DEB-EDB9566B2C7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6250-993E-4BC2-B28B-003A45C8DFAD}" type="datetimeFigureOut">
              <a:rPr lang="ko-KR" altLang="en-US" smtClean="0"/>
              <a:t>2010-08-28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D6FDB-4E5C-4A60-8DEB-EDB9566B2C7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6250-993E-4BC2-B28B-003A45C8DFAD}" type="datetimeFigureOut">
              <a:rPr lang="ko-KR" altLang="en-US" smtClean="0"/>
              <a:t>2010-08-28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D6FDB-4E5C-4A60-8DEB-EDB9566B2C7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E6250-993E-4BC2-B28B-003A45C8DFAD}" type="datetimeFigureOut">
              <a:rPr lang="ko-KR" altLang="en-US" smtClean="0"/>
              <a:t>2010-08-28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D6FDB-4E5C-4A60-8DEB-EDB9566B2C7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Bar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adonai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adonai</dc:creator>
  <cp:lastModifiedBy>adonai</cp:lastModifiedBy>
  <cp:revision>1</cp:revision>
  <dcterms:created xsi:type="dcterms:W3CDTF">2010-08-28T13:59:10Z</dcterms:created>
  <dcterms:modified xsi:type="dcterms:W3CDTF">2010-08-28T14:00:04Z</dcterms:modified>
</cp:coreProperties>
</file>