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"/>
  </p:notesMasterIdLst>
  <p:handoutMasterIdLst>
    <p:handoutMasterId r:id="rId9"/>
  </p:handoutMasterIdLst>
  <p:sldIdLst>
    <p:sldId id="965" r:id="rId2"/>
    <p:sldId id="966" r:id="rId3"/>
    <p:sldId id="967" r:id="rId4"/>
    <p:sldId id="968" r:id="rId5"/>
    <p:sldId id="969" r:id="rId6"/>
    <p:sldId id="970" r:id="rId7"/>
  </p:sldIdLst>
  <p:sldSz cx="9144000" cy="6858000" type="screen4x3"/>
  <p:notesSz cx="9144000" cy="6858000"/>
  <p:defaultTextStyle>
    <a:defPPr>
      <a:defRPr lang="ko-KR"/>
    </a:defPPr>
    <a:lvl1pPr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ctr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ks_c_5601-1987"/>
  <p:showPr showNarration="1" useTimings="0">
    <p:present/>
    <p:sldAll/>
    <p:penClr>
      <a:srgbClr val="FF0000"/>
    </p:penClr>
  </p:showPr>
  <p:clrMru>
    <a:srgbClr val="FF0101"/>
    <a:srgbClr val="FF7C80"/>
    <a:srgbClr val="009999"/>
    <a:srgbClr val="33CC33"/>
    <a:srgbClr val="3333FF"/>
    <a:srgbClr val="CC0000"/>
    <a:srgbClr val="FF00FF"/>
    <a:srgbClr val="66CCFF"/>
    <a:srgbClr val="FF0066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3202" autoAdjust="0"/>
    <p:restoredTop sz="93945" autoAdjust="0"/>
  </p:normalViewPr>
  <p:slideViewPr>
    <p:cSldViewPr>
      <p:cViewPr>
        <p:scale>
          <a:sx n="100" d="100"/>
          <a:sy n="100" d="100"/>
        </p:scale>
        <p:origin x="-1428" y="-3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67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13" d="100"/>
          <a:sy n="113" d="100"/>
        </p:scale>
        <p:origin x="-1800" y="-102"/>
      </p:cViewPr>
      <p:guideLst>
        <p:guide orient="horz" pos="2160"/>
        <p:guide pos="288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ko-KR"/>
          </a:p>
        </p:txBody>
      </p:sp>
      <p:sp>
        <p:nvSpPr>
          <p:cNvPr id="542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542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ko-KR"/>
          </a:p>
        </p:txBody>
      </p:sp>
      <p:sp>
        <p:nvSpPr>
          <p:cNvPr id="542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91DB404-764A-4A73-9586-9D3EBDCE6A0E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ko-KR"/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0013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ko-KR"/>
          </a:p>
        </p:txBody>
      </p:sp>
      <p:sp>
        <p:nvSpPr>
          <p:cNvPr id="545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45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3257550"/>
            <a:ext cx="73152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545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altLang="ko-KR"/>
          </a:p>
        </p:txBody>
      </p:sp>
      <p:sp>
        <p:nvSpPr>
          <p:cNvPr id="545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0013" y="6513513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312A6A19-D08A-4CFB-9566-090B070124E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1pPr>
    <a:lvl2pPr marL="4572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2pPr>
    <a:lvl3pPr marL="9144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3pPr>
    <a:lvl4pPr marL="13716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4pPr>
    <a:lvl5pPr marL="1828800" algn="l" rtl="0" fontAlgn="base" latinLnBrk="1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charset="-127"/>
        <a:ea typeface="굴림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49155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1325EE2-E7FC-441C-A7AB-CC5B88267DA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  <p:bldP spid="49155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1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915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238DE1-43AA-4C9B-B776-55374AA16DFA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advTm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07805-A4B6-4320-B29E-86D12370E78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advTm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/>
          </p:nvPr>
        </p:nvSpPr>
        <p:spPr>
          <a:xfrm>
            <a:off x="301625" y="228600"/>
            <a:ext cx="8540750" cy="5870575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2CB2A80D-F72C-4E22-88F5-856A2687877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advTm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제목 및 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표 개체 틀 2"/>
          <p:cNvSpPr>
            <a:spLocks noGrp="1"/>
          </p:cNvSpPr>
          <p:nvPr>
            <p:ph type="tbl" idx="1"/>
          </p:nvPr>
        </p:nvSpPr>
        <p:spPr>
          <a:xfrm>
            <a:off x="301625" y="1676400"/>
            <a:ext cx="8540750" cy="442277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3048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286000" cy="476250"/>
          </a:xfrm>
        </p:spPr>
        <p:txBody>
          <a:bodyPr/>
          <a:lstStyle>
            <a:lvl1pPr>
              <a:defRPr/>
            </a:lvl1pPr>
          </a:lstStyle>
          <a:p>
            <a:fld id="{2746E2A0-C75B-47BF-88A1-377C8B2D9DB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advTm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5061D7-C9D9-4F06-AB1B-777BA5FAF681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advTm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DD2DD3-66DF-4CF2-9B4B-2AED1C0F7EF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advTm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BC2FDD-58D6-4909-B194-FC5804192C3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advTm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4E40E8-587A-4738-9FCA-A915D02E1736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advTm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612B81-3D24-45E4-B605-7D5F0B45FBB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advTm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7BBFE9-6226-4299-8E62-DE61459AB56B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advTm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3340B8-A125-448F-A5A2-296D612570A0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advTm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ko-KR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235D6-6AE2-4D50-B0B3-AE946FF52E3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 advTm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ko-KR"/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546A46C9-A337-4EE5-806D-620A8094C49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6" r:id="rId12"/>
    <p:sldLayoutId id="2147483687" r:id="rId13"/>
  </p:sldLayoutIdLst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1" grpId="0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13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13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13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13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481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2pPr>
      <a:lvl3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3pPr>
      <a:lvl4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4pPr>
      <a:lvl5pPr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굴림" charset="-127"/>
          <a:ea typeface="굴림" charset="-127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kumimoji="1"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오직성령이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오직성령이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오직성령이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3924" cy="6858000"/>
          </a:xfrm>
        </p:spPr>
      </p:pic>
    </p:spTree>
  </p:cSld>
  <p:clrMapOvr>
    <a:masterClrMapping/>
  </p:clrMapOvr>
  <p:transition advTm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오직성령이-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213924" cy="6858000"/>
          </a:xfrm>
        </p:spPr>
      </p:pic>
    </p:spTree>
  </p:cSld>
  <p:clrMapOvr>
    <a:masterClrMapping/>
  </p:clrMapOvr>
  <p:transition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내가 표현할수 있는-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" name="내용 개체 틀 3" descr="내가 표현할수 있는-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 advTm="0"/>
</p:sld>
</file>

<file path=ppt/theme/theme1.xml><?xml version="1.0" encoding="utf-8"?>
<a:theme xmlns:a="http://schemas.openxmlformats.org/drawingml/2006/main" name="구름">
  <a:themeElements>
    <a:clrScheme name="구름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구름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3333FF"/>
            </a:gs>
            <a:gs pos="100000">
              <a:srgbClr val="6D70FF"/>
            </a:gs>
          </a:gsLst>
          <a:lin ang="5400000" scaled="1"/>
        </a:gradFill>
        <a:ln w="317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3333FF"/>
            </a:gs>
            <a:gs pos="100000">
              <a:srgbClr val="6D70FF"/>
            </a:gs>
          </a:gsLst>
          <a:lin ang="5400000" scaled="1"/>
        </a:gradFill>
        <a:ln w="317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chemeClr val="tx1"/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ko-KR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굴림" charset="-127"/>
            <a:ea typeface="굴림" charset="-127"/>
          </a:defRPr>
        </a:defPPr>
      </a:lstStyle>
    </a:lnDef>
  </a:objectDefaults>
  <a:extraClrSchemeLst>
    <a:extraClrScheme>
      <a:clrScheme name="구름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름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름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름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름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름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름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구름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구름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4854</TotalTime>
  <Words>0</Words>
  <Application>Microsoft Office PowerPoint</Application>
  <PresentationFormat>화면 슬라이드 쇼(4:3)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구름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Company>쏠로머신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나너조아해</dc:creator>
  <cp:lastModifiedBy>김태윤</cp:lastModifiedBy>
  <cp:revision>285</cp:revision>
  <dcterms:created xsi:type="dcterms:W3CDTF">2006-11-03T17:11:05Z</dcterms:created>
  <dcterms:modified xsi:type="dcterms:W3CDTF">2009-11-21T15:41:00Z</dcterms:modified>
</cp:coreProperties>
</file>