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E42B-1DE2-4F31-9D1F-7D6B78972F3B}" type="datetimeFigureOut">
              <a:rPr lang="ko-KR" altLang="en-US" smtClean="0"/>
              <a:t>2009-10-07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C22E-7E07-4C23-A86B-5A59D8119D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2009-10-07T10:26:30Z</dcterms:created>
  <dcterms:modified xsi:type="dcterms:W3CDTF">2009-10-07T10:28:13Z</dcterms:modified>
</cp:coreProperties>
</file>