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8" r:id="rId5"/>
    <p:sldId id="258" r:id="rId6"/>
    <p:sldId id="267" r:id="rId7"/>
    <p:sldId id="259" r:id="rId8"/>
    <p:sldId id="266" r:id="rId9"/>
    <p:sldId id="260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F1E9-BDE5-4617-848D-F37B74EFAE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4DE05-8EB5-41F3-BE54-85AE1A575A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2009-08-22T13:02:24Z</dcterms:created>
  <dcterms:modified xsi:type="dcterms:W3CDTF">2009-08-22T13:03:51Z</dcterms:modified>
</cp:coreProperties>
</file>