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3C3F0D-8EFF-41E4-BFFA-1A6B10922ACA}" type="datetimeFigureOut">
              <a:rPr lang="ko-KR" altLang="en-US" smtClean="0"/>
              <a:t>2010-10-13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63F8FF-F0ED-451C-A317-1E426CCBBA1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27AEA-CDFA-487B-A400-6871609EFA6D}" type="datetimeFigureOut">
              <a:rPr lang="ko-KR" altLang="en-US" smtClean="0"/>
              <a:t>2010-10-13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3BF6-C958-41CD-8126-079E4C1DBA5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27AEA-CDFA-487B-A400-6871609EFA6D}" type="datetimeFigureOut">
              <a:rPr lang="ko-KR" altLang="en-US" smtClean="0"/>
              <a:t>2010-10-13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3BF6-C958-41CD-8126-079E4C1DBA5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27AEA-CDFA-487B-A400-6871609EFA6D}" type="datetimeFigureOut">
              <a:rPr lang="ko-KR" altLang="en-US" smtClean="0"/>
              <a:t>2010-10-13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3BF6-C958-41CD-8126-079E4C1DBA5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27AEA-CDFA-487B-A400-6871609EFA6D}" type="datetimeFigureOut">
              <a:rPr lang="ko-KR" altLang="en-US" smtClean="0"/>
              <a:t>2010-10-13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3BF6-C958-41CD-8126-079E4C1DBA5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27AEA-CDFA-487B-A400-6871609EFA6D}" type="datetimeFigureOut">
              <a:rPr lang="ko-KR" altLang="en-US" smtClean="0"/>
              <a:t>2010-10-13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3BF6-C958-41CD-8126-079E4C1DBA5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27AEA-CDFA-487B-A400-6871609EFA6D}" type="datetimeFigureOut">
              <a:rPr lang="ko-KR" altLang="en-US" smtClean="0"/>
              <a:t>2010-10-13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3BF6-C958-41CD-8126-079E4C1DBA5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27AEA-CDFA-487B-A400-6871609EFA6D}" type="datetimeFigureOut">
              <a:rPr lang="ko-KR" altLang="en-US" smtClean="0"/>
              <a:t>2010-10-13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3BF6-C958-41CD-8126-079E4C1DBA5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27AEA-CDFA-487B-A400-6871609EFA6D}" type="datetimeFigureOut">
              <a:rPr lang="ko-KR" altLang="en-US" smtClean="0"/>
              <a:t>2010-10-13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3BF6-C958-41CD-8126-079E4C1DBA5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27AEA-CDFA-487B-A400-6871609EFA6D}" type="datetimeFigureOut">
              <a:rPr lang="ko-KR" altLang="en-US" smtClean="0"/>
              <a:t>2010-10-13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3BF6-C958-41CD-8126-079E4C1DBA5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27AEA-CDFA-487B-A400-6871609EFA6D}" type="datetimeFigureOut">
              <a:rPr lang="ko-KR" altLang="en-US" smtClean="0"/>
              <a:t>2010-10-13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3BF6-C958-41CD-8126-079E4C1DBA5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27AEA-CDFA-487B-A400-6871609EFA6D}" type="datetimeFigureOut">
              <a:rPr lang="ko-KR" altLang="en-US" smtClean="0"/>
              <a:t>2010-10-13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3BF6-C958-41CD-8126-079E4C1DBA5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27AEA-CDFA-487B-A400-6871609EFA6D}" type="datetimeFigureOut">
              <a:rPr lang="ko-KR" altLang="en-US" smtClean="0"/>
              <a:t>2010-10-13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893BF6-C958-41CD-8126-079E4C1DBA5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7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slide" Target="slide9.xml"/><Relationship Id="rId5" Type="http://schemas.openxmlformats.org/officeDocument/2006/relationships/slide" Target="slide1.xml"/><Relationship Id="rId4" Type="http://schemas.openxmlformats.org/officeDocument/2006/relationships/slide" Target="slide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slide" Target="slide9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slide" Target="slide1.xml"/><Relationship Id="rId5" Type="http://schemas.openxmlformats.org/officeDocument/2006/relationships/slide" Target="slide5.xml"/><Relationship Id="rId4" Type="http://schemas.openxmlformats.org/officeDocument/2006/relationships/slide" Target="slide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slide" Target="slide9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slide" Target="slide1.xml"/><Relationship Id="rId5" Type="http://schemas.openxmlformats.org/officeDocument/2006/relationships/slide" Target="slide5.xml"/><Relationship Id="rId4" Type="http://schemas.openxmlformats.org/officeDocument/2006/relationships/slide" Target="slide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slide" Target="slide9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slide" Target="slide1.xml"/><Relationship Id="rId5" Type="http://schemas.openxmlformats.org/officeDocument/2006/relationships/slide" Target="slide5.xml"/><Relationship Id="rId4" Type="http://schemas.openxmlformats.org/officeDocument/2006/relationships/slide" Target="slide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slide" Target="slide9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slide" Target="slide1.xml"/><Relationship Id="rId5" Type="http://schemas.openxmlformats.org/officeDocument/2006/relationships/slide" Target="slide5.xml"/><Relationship Id="rId4" Type="http://schemas.openxmlformats.org/officeDocument/2006/relationships/slide" Target="slide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slide" Target="slide9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slide" Target="slide1.xml"/><Relationship Id="rId5" Type="http://schemas.openxmlformats.org/officeDocument/2006/relationships/slide" Target="slide5.xml"/><Relationship Id="rId4" Type="http://schemas.openxmlformats.org/officeDocument/2006/relationships/slide" Target="slide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slide" Target="slide9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slide" Target="slide1.xml"/><Relationship Id="rId5" Type="http://schemas.openxmlformats.org/officeDocument/2006/relationships/slide" Target="slide5.xml"/><Relationship Id="rId4" Type="http://schemas.openxmlformats.org/officeDocument/2006/relationships/slide" Target="slide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slide" Target="slide9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slide" Target="slide1.xml"/><Relationship Id="rId5" Type="http://schemas.openxmlformats.org/officeDocument/2006/relationships/slide" Target="slide5.xml"/><Relationship Id="rId4" Type="http://schemas.openxmlformats.org/officeDocument/2006/relationships/slide" Target="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slide" Target="slide9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slide" Target="slide1.xml"/><Relationship Id="rId5" Type="http://schemas.openxmlformats.org/officeDocument/2006/relationships/slide" Target="slide5.xml"/><Relationship Id="rId4" Type="http://schemas.openxmlformats.org/officeDocument/2006/relationships/slide" Target="slid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slide" Target="slide9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slide" Target="slide1.xml"/><Relationship Id="rId5" Type="http://schemas.openxmlformats.org/officeDocument/2006/relationships/slide" Target="slide5.xml"/><Relationship Id="rId4" Type="http://schemas.openxmlformats.org/officeDocument/2006/relationships/slide" Target="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 bwMode="auto">
          <a:xfrm>
            <a:off x="428625" y="6000750"/>
            <a:ext cx="1000125" cy="3571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ko-KR" dirty="0">
                <a:solidFill>
                  <a:schemeClr val="bg1"/>
                </a:solidFill>
                <a:latin typeface="HY견고딕" pitchFamily="18" charset="-127"/>
                <a:ea typeface="HY견고딕" pitchFamily="18" charset="-127"/>
              </a:rPr>
              <a:t>1/10</a:t>
            </a:r>
            <a:endParaRPr lang="ko-KR" altLang="en-US" dirty="0">
              <a:solidFill>
                <a:schemeClr val="bg1"/>
              </a:solidFill>
              <a:latin typeface="HY견고딕" pitchFamily="18" charset="-127"/>
              <a:ea typeface="HY견고딕" pitchFamily="18" charset="-127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000875" y="6000750"/>
            <a:ext cx="423863" cy="431800"/>
            <a:chOff x="5289" y="3975"/>
            <a:chExt cx="267" cy="272"/>
          </a:xfrm>
        </p:grpSpPr>
        <p:pic>
          <p:nvPicPr>
            <p:cNvPr id="2065" name="Picture 6" descr="button21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289" y="3975"/>
              <a:ext cx="267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66" name="Text Box 7">
              <a:hlinkClick r:id="rId3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5366" y="4010"/>
              <a:ext cx="10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2000">
                  <a:solidFill>
                    <a:schemeClr val="bg1"/>
                  </a:solidFill>
                  <a:latin typeface="HY견고딕" pitchFamily="18" charset="-127"/>
                  <a:ea typeface="HY견고딕" pitchFamily="18" charset="-127"/>
                </a:rPr>
                <a:t>4</a:t>
              </a:r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6565900" y="6000750"/>
            <a:ext cx="423863" cy="431800"/>
            <a:chOff x="5289" y="3975"/>
            <a:chExt cx="267" cy="272"/>
          </a:xfrm>
        </p:grpSpPr>
        <p:pic>
          <p:nvPicPr>
            <p:cNvPr id="2063" name="Picture 9" descr="button21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289" y="3975"/>
              <a:ext cx="267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64" name="Text Box 10">
              <a:hlinkClick r:id="rId4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5366" y="4010"/>
              <a:ext cx="10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2000">
                  <a:solidFill>
                    <a:schemeClr val="bg1"/>
                  </a:solidFill>
                  <a:latin typeface="HY견고딕" pitchFamily="18" charset="-127"/>
                  <a:ea typeface="HY견고딕" pitchFamily="18" charset="-127"/>
                </a:rPr>
                <a:t>3</a:t>
              </a:r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6130925" y="6000750"/>
            <a:ext cx="423863" cy="431800"/>
            <a:chOff x="5289" y="3975"/>
            <a:chExt cx="267" cy="272"/>
          </a:xfrm>
        </p:grpSpPr>
        <p:pic>
          <p:nvPicPr>
            <p:cNvPr id="2061" name="Picture 12" descr="button21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289" y="3975"/>
              <a:ext cx="267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62" name="Text Box 13">
              <a:hlinkClick r:id="rId4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5366" y="4010"/>
              <a:ext cx="10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2000">
                  <a:solidFill>
                    <a:schemeClr val="bg1"/>
                  </a:solidFill>
                  <a:latin typeface="HY견고딕" pitchFamily="18" charset="-127"/>
                  <a:ea typeface="HY견고딕" pitchFamily="18" charset="-127"/>
                </a:rPr>
                <a:t>2</a:t>
              </a:r>
            </a:p>
          </p:txBody>
        </p:sp>
      </p:grp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5697538" y="6000750"/>
            <a:ext cx="423862" cy="431800"/>
            <a:chOff x="5289" y="3975"/>
            <a:chExt cx="267" cy="272"/>
          </a:xfrm>
        </p:grpSpPr>
        <p:pic>
          <p:nvPicPr>
            <p:cNvPr id="2059" name="Picture 15" descr="button21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289" y="3975"/>
              <a:ext cx="267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60" name="Text Box 16">
              <a:hlinkClick r:id="rId5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5366" y="4010"/>
              <a:ext cx="10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2000">
                  <a:solidFill>
                    <a:srgbClr val="FF0000"/>
                  </a:solidFill>
                  <a:latin typeface="HY견고딕" pitchFamily="18" charset="-127"/>
                  <a:ea typeface="HY견고딕" pitchFamily="18" charset="-127"/>
                </a:rPr>
                <a:t>1</a:t>
              </a:r>
            </a:p>
          </p:txBody>
        </p:sp>
      </p:grp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7429500" y="6000750"/>
            <a:ext cx="423863" cy="431800"/>
            <a:chOff x="5289" y="3975"/>
            <a:chExt cx="267" cy="272"/>
          </a:xfrm>
        </p:grpSpPr>
        <p:pic>
          <p:nvPicPr>
            <p:cNvPr id="2057" name="Picture 6" descr="button21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289" y="3975"/>
              <a:ext cx="267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58" name="Text Box 7">
              <a:hlinkClick r:id="rId6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5366" y="4010"/>
              <a:ext cx="10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2000">
                  <a:solidFill>
                    <a:schemeClr val="bg1"/>
                  </a:solidFill>
                  <a:latin typeface="HY견고딕" pitchFamily="18" charset="-127"/>
                  <a:ea typeface="HY견고딕" pitchFamily="18" charset="-127"/>
                </a:rPr>
                <a:t>5</a:t>
              </a:r>
            </a:p>
          </p:txBody>
        </p:sp>
      </p:grpSp>
      <p:pic>
        <p:nvPicPr>
          <p:cNvPr id="2056" name="그림 25" descr="1-1.pn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0"/>
            <a:ext cx="9144000" cy="602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제목 1"/>
          <p:cNvSpPr txBox="1">
            <a:spLocks/>
          </p:cNvSpPr>
          <p:nvPr/>
        </p:nvSpPr>
        <p:spPr>
          <a:xfrm>
            <a:off x="251520" y="4437112"/>
            <a:ext cx="8640960" cy="216024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j-cs"/>
              </a:rPr>
              <a:t>오 이 기쁨 주님 주신 것</a:t>
            </a:r>
            <a:endParaRPr kumimoji="0" lang="en-US" altLang="ko-KR" sz="6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j-cs"/>
            </a:endParaRPr>
          </a:p>
          <a:p>
            <a:pPr algn="ctr">
              <a:spcBef>
                <a:spcPct val="0"/>
              </a:spcBef>
              <a:defRPr/>
            </a:pPr>
            <a:r>
              <a:rPr lang="ko-KR" altLang="en-US" sz="6000" b="1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오 이 기쁨 주님 주신 것</a:t>
            </a: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6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그림 21" descr="후렴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5301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직사각형 24"/>
          <p:cNvSpPr/>
          <p:nvPr/>
        </p:nvSpPr>
        <p:spPr bwMode="auto">
          <a:xfrm>
            <a:off x="428625" y="6000750"/>
            <a:ext cx="1000125" cy="3571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ko-KR" dirty="0">
                <a:solidFill>
                  <a:schemeClr val="bg1"/>
                </a:solidFill>
                <a:latin typeface="HY견고딕" pitchFamily="18" charset="-127"/>
                <a:ea typeface="HY견고딕" pitchFamily="18" charset="-127"/>
              </a:rPr>
              <a:t>2/10</a:t>
            </a:r>
            <a:endParaRPr lang="ko-KR" altLang="en-US" dirty="0">
              <a:solidFill>
                <a:schemeClr val="bg1"/>
              </a:solidFill>
              <a:latin typeface="HY견고딕" pitchFamily="18" charset="-127"/>
              <a:ea typeface="HY견고딕" pitchFamily="18" charset="-127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000875" y="6000750"/>
            <a:ext cx="423863" cy="431800"/>
            <a:chOff x="5289" y="3975"/>
            <a:chExt cx="267" cy="272"/>
          </a:xfrm>
        </p:grpSpPr>
        <p:pic>
          <p:nvPicPr>
            <p:cNvPr id="3089" name="Picture 6" descr="button2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289" y="3975"/>
              <a:ext cx="267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090" name="Text Box 7">
              <a:hlinkClick r:id="rId4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5366" y="4010"/>
              <a:ext cx="10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2000">
                  <a:solidFill>
                    <a:schemeClr val="bg1"/>
                  </a:solidFill>
                  <a:latin typeface="HY견고딕" pitchFamily="18" charset="-127"/>
                  <a:ea typeface="HY견고딕" pitchFamily="18" charset="-127"/>
                </a:rPr>
                <a:t>4</a:t>
              </a:r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6565900" y="6000750"/>
            <a:ext cx="423863" cy="431800"/>
            <a:chOff x="5289" y="3975"/>
            <a:chExt cx="267" cy="272"/>
          </a:xfrm>
        </p:grpSpPr>
        <p:pic>
          <p:nvPicPr>
            <p:cNvPr id="3087" name="Picture 9" descr="button2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289" y="3975"/>
              <a:ext cx="267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088" name="Text Box 10">
              <a:hlinkClick r:id="rId5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5366" y="4010"/>
              <a:ext cx="10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2000">
                  <a:solidFill>
                    <a:schemeClr val="bg1"/>
                  </a:solidFill>
                  <a:latin typeface="HY견고딕" pitchFamily="18" charset="-127"/>
                  <a:ea typeface="HY견고딕" pitchFamily="18" charset="-127"/>
                </a:rPr>
                <a:t>3</a:t>
              </a:r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6130925" y="6000750"/>
            <a:ext cx="423863" cy="431800"/>
            <a:chOff x="5289" y="3975"/>
            <a:chExt cx="267" cy="272"/>
          </a:xfrm>
        </p:grpSpPr>
        <p:pic>
          <p:nvPicPr>
            <p:cNvPr id="3085" name="Picture 12" descr="button2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289" y="3975"/>
              <a:ext cx="267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086" name="Text Box 13">
              <a:hlinkClick r:id="rId5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5366" y="4010"/>
              <a:ext cx="10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2000">
                  <a:solidFill>
                    <a:schemeClr val="bg1"/>
                  </a:solidFill>
                  <a:latin typeface="HY견고딕" pitchFamily="18" charset="-127"/>
                  <a:ea typeface="HY견고딕" pitchFamily="18" charset="-127"/>
                </a:rPr>
                <a:t>2</a:t>
              </a:r>
            </a:p>
          </p:txBody>
        </p:sp>
      </p:grp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5697538" y="6000750"/>
            <a:ext cx="423862" cy="431800"/>
            <a:chOff x="5289" y="3975"/>
            <a:chExt cx="267" cy="272"/>
          </a:xfrm>
        </p:grpSpPr>
        <p:pic>
          <p:nvPicPr>
            <p:cNvPr id="3083" name="Picture 15" descr="button2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289" y="3975"/>
              <a:ext cx="267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084" name="Text Box 16">
              <a:hlinkClick r:id="rId6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5366" y="4010"/>
              <a:ext cx="10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2000">
                  <a:solidFill>
                    <a:srgbClr val="FF0000"/>
                  </a:solidFill>
                  <a:latin typeface="HY견고딕" pitchFamily="18" charset="-127"/>
                  <a:ea typeface="HY견고딕" pitchFamily="18" charset="-127"/>
                </a:rPr>
                <a:t>1</a:t>
              </a:r>
            </a:p>
          </p:txBody>
        </p:sp>
      </p:grp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7429500" y="6000750"/>
            <a:ext cx="423863" cy="431800"/>
            <a:chOff x="5289" y="3975"/>
            <a:chExt cx="267" cy="272"/>
          </a:xfrm>
        </p:grpSpPr>
        <p:pic>
          <p:nvPicPr>
            <p:cNvPr id="3081" name="Picture 6" descr="button2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289" y="3975"/>
              <a:ext cx="267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082" name="Text Box 7">
              <a:hlinkClick r:id="rId7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5366" y="4010"/>
              <a:ext cx="10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2000">
                  <a:solidFill>
                    <a:schemeClr val="bg1"/>
                  </a:solidFill>
                  <a:latin typeface="HY견고딕" pitchFamily="18" charset="-127"/>
                  <a:ea typeface="HY견고딕" pitchFamily="18" charset="-127"/>
                </a:rPr>
                <a:t>5</a:t>
              </a:r>
            </a:p>
          </p:txBody>
        </p:sp>
      </p:grpSp>
      <p:sp>
        <p:nvSpPr>
          <p:cNvPr id="19" name="제목 1"/>
          <p:cNvSpPr txBox="1">
            <a:spLocks/>
          </p:cNvSpPr>
          <p:nvPr/>
        </p:nvSpPr>
        <p:spPr>
          <a:xfrm>
            <a:off x="251520" y="3789040"/>
            <a:ext cx="8640960" cy="280831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j-cs"/>
              </a:rPr>
              <a:t>오 이 기쁨 주님 주신 것</a:t>
            </a:r>
            <a:endParaRPr kumimoji="0" lang="en-US" altLang="ko-KR" sz="6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j-cs"/>
            </a:endParaRPr>
          </a:p>
          <a:p>
            <a:pPr algn="ctr">
              <a:spcBef>
                <a:spcPct val="0"/>
              </a:spcBef>
              <a:defRPr/>
            </a:pPr>
            <a:r>
              <a:rPr lang="ko-KR" altLang="en-US" sz="6000" b="1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주께 영광 할렐루야</a:t>
            </a:r>
            <a:endParaRPr lang="en-US" altLang="ko-KR" sz="6000" b="1" dirty="0" smtClean="0">
              <a:solidFill>
                <a:schemeClr val="bg1"/>
              </a:solidFill>
              <a:latin typeface="HY헤드라인M" pitchFamily="18" charset="-127"/>
              <a:ea typeface="HY헤드라인M" pitchFamily="18" charset="-127"/>
            </a:endParaRPr>
          </a:p>
          <a:p>
            <a:pPr algn="ctr">
              <a:spcBef>
                <a:spcPct val="0"/>
              </a:spcBef>
              <a:defRPr/>
            </a:pPr>
            <a:r>
              <a:rPr lang="ko-KR" altLang="en-US" sz="6000" b="1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주만 찬양해</a:t>
            </a: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6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그림 21" descr="후렴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5301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직사각형 24"/>
          <p:cNvSpPr/>
          <p:nvPr/>
        </p:nvSpPr>
        <p:spPr bwMode="auto">
          <a:xfrm>
            <a:off x="428625" y="6000750"/>
            <a:ext cx="1000125" cy="3571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ko-KR" dirty="0">
                <a:solidFill>
                  <a:schemeClr val="bg1"/>
                </a:solidFill>
                <a:latin typeface="HY견고딕" pitchFamily="18" charset="-127"/>
                <a:ea typeface="HY견고딕" pitchFamily="18" charset="-127"/>
              </a:rPr>
              <a:t>2/10</a:t>
            </a:r>
            <a:endParaRPr lang="ko-KR" altLang="en-US" dirty="0">
              <a:solidFill>
                <a:schemeClr val="bg1"/>
              </a:solidFill>
              <a:latin typeface="HY견고딕" pitchFamily="18" charset="-127"/>
              <a:ea typeface="HY견고딕" pitchFamily="18" charset="-127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000875" y="6000750"/>
            <a:ext cx="423863" cy="431800"/>
            <a:chOff x="5289" y="3975"/>
            <a:chExt cx="267" cy="272"/>
          </a:xfrm>
        </p:grpSpPr>
        <p:pic>
          <p:nvPicPr>
            <p:cNvPr id="3089" name="Picture 6" descr="button2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289" y="3975"/>
              <a:ext cx="267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090" name="Text Box 7">
              <a:hlinkClick r:id="rId4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5366" y="4010"/>
              <a:ext cx="10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2000">
                  <a:solidFill>
                    <a:schemeClr val="bg1"/>
                  </a:solidFill>
                  <a:latin typeface="HY견고딕" pitchFamily="18" charset="-127"/>
                  <a:ea typeface="HY견고딕" pitchFamily="18" charset="-127"/>
                </a:rPr>
                <a:t>4</a:t>
              </a:r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6565900" y="6000750"/>
            <a:ext cx="423863" cy="431800"/>
            <a:chOff x="5289" y="3975"/>
            <a:chExt cx="267" cy="272"/>
          </a:xfrm>
        </p:grpSpPr>
        <p:pic>
          <p:nvPicPr>
            <p:cNvPr id="3087" name="Picture 9" descr="button2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289" y="3975"/>
              <a:ext cx="267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088" name="Text Box 10">
              <a:hlinkClick r:id="rId5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5366" y="4010"/>
              <a:ext cx="10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2000">
                  <a:solidFill>
                    <a:schemeClr val="bg1"/>
                  </a:solidFill>
                  <a:latin typeface="HY견고딕" pitchFamily="18" charset="-127"/>
                  <a:ea typeface="HY견고딕" pitchFamily="18" charset="-127"/>
                </a:rPr>
                <a:t>3</a:t>
              </a:r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6130925" y="6000750"/>
            <a:ext cx="423863" cy="431800"/>
            <a:chOff x="5289" y="3975"/>
            <a:chExt cx="267" cy="272"/>
          </a:xfrm>
        </p:grpSpPr>
        <p:pic>
          <p:nvPicPr>
            <p:cNvPr id="3085" name="Picture 12" descr="button2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289" y="3975"/>
              <a:ext cx="267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086" name="Text Box 13">
              <a:hlinkClick r:id="rId5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5366" y="4010"/>
              <a:ext cx="10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2000">
                  <a:solidFill>
                    <a:schemeClr val="bg1"/>
                  </a:solidFill>
                  <a:latin typeface="HY견고딕" pitchFamily="18" charset="-127"/>
                  <a:ea typeface="HY견고딕" pitchFamily="18" charset="-127"/>
                </a:rPr>
                <a:t>2</a:t>
              </a:r>
            </a:p>
          </p:txBody>
        </p:sp>
      </p:grp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5697538" y="6000750"/>
            <a:ext cx="423862" cy="431800"/>
            <a:chOff x="5289" y="3975"/>
            <a:chExt cx="267" cy="272"/>
          </a:xfrm>
        </p:grpSpPr>
        <p:pic>
          <p:nvPicPr>
            <p:cNvPr id="3083" name="Picture 15" descr="button2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289" y="3975"/>
              <a:ext cx="267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084" name="Text Box 16">
              <a:hlinkClick r:id="rId6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5366" y="4010"/>
              <a:ext cx="10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2000">
                  <a:solidFill>
                    <a:srgbClr val="FF0000"/>
                  </a:solidFill>
                  <a:latin typeface="HY견고딕" pitchFamily="18" charset="-127"/>
                  <a:ea typeface="HY견고딕" pitchFamily="18" charset="-127"/>
                </a:rPr>
                <a:t>1</a:t>
              </a:r>
            </a:p>
          </p:txBody>
        </p:sp>
      </p:grp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7429500" y="6000750"/>
            <a:ext cx="423863" cy="431800"/>
            <a:chOff x="5289" y="3975"/>
            <a:chExt cx="267" cy="272"/>
          </a:xfrm>
        </p:grpSpPr>
        <p:pic>
          <p:nvPicPr>
            <p:cNvPr id="3081" name="Picture 6" descr="button2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289" y="3975"/>
              <a:ext cx="267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082" name="Text Box 7">
              <a:hlinkClick r:id="rId7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5366" y="4010"/>
              <a:ext cx="10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2000">
                  <a:solidFill>
                    <a:schemeClr val="bg1"/>
                  </a:solidFill>
                  <a:latin typeface="HY견고딕" pitchFamily="18" charset="-127"/>
                  <a:ea typeface="HY견고딕" pitchFamily="18" charset="-127"/>
                </a:rPr>
                <a:t>5</a:t>
              </a:r>
            </a:p>
          </p:txBody>
        </p:sp>
      </p:grpSp>
      <p:sp>
        <p:nvSpPr>
          <p:cNvPr id="19" name="제목 1"/>
          <p:cNvSpPr txBox="1">
            <a:spLocks/>
          </p:cNvSpPr>
          <p:nvPr/>
        </p:nvSpPr>
        <p:spPr>
          <a:xfrm>
            <a:off x="251520" y="3789040"/>
            <a:ext cx="8640960" cy="280831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j-cs"/>
              </a:rPr>
              <a:t>오 이 기쁨 주님 주신 것</a:t>
            </a:r>
            <a:endParaRPr kumimoji="0" lang="en-US" altLang="ko-KR" sz="6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j-cs"/>
            </a:endParaRPr>
          </a:p>
          <a:p>
            <a:pPr algn="ctr">
              <a:spcBef>
                <a:spcPct val="0"/>
              </a:spcBef>
              <a:defRPr/>
            </a:pPr>
            <a:r>
              <a:rPr lang="ko-KR" altLang="en-US" sz="6000" b="1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주께 영광 할렐루야</a:t>
            </a:r>
            <a:endParaRPr lang="en-US" altLang="ko-KR" sz="6000" b="1" dirty="0" smtClean="0">
              <a:solidFill>
                <a:schemeClr val="bg1"/>
              </a:solidFill>
              <a:latin typeface="HY헤드라인M" pitchFamily="18" charset="-127"/>
              <a:ea typeface="HY헤드라인M" pitchFamily="18" charset="-127"/>
            </a:endParaRPr>
          </a:p>
          <a:p>
            <a:pPr algn="ctr">
              <a:spcBef>
                <a:spcPct val="0"/>
              </a:spcBef>
              <a:defRPr/>
            </a:pPr>
            <a:r>
              <a:rPr lang="ko-KR" altLang="en-US" sz="6000" b="1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주만 찬양해</a:t>
            </a: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6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그림 1" descr="2-1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453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직사각형 2"/>
          <p:cNvSpPr/>
          <p:nvPr/>
        </p:nvSpPr>
        <p:spPr bwMode="auto">
          <a:xfrm>
            <a:off x="428625" y="6000750"/>
            <a:ext cx="1000125" cy="3571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ko-KR" dirty="0">
                <a:solidFill>
                  <a:schemeClr val="bg1"/>
                </a:solidFill>
                <a:latin typeface="HY견고딕" pitchFamily="18" charset="-127"/>
                <a:ea typeface="HY견고딕" pitchFamily="18" charset="-127"/>
              </a:rPr>
              <a:t>3/10</a:t>
            </a:r>
            <a:endParaRPr lang="ko-KR" altLang="en-US" dirty="0">
              <a:solidFill>
                <a:schemeClr val="bg1"/>
              </a:solidFill>
              <a:latin typeface="HY견고딕" pitchFamily="18" charset="-127"/>
              <a:ea typeface="HY견고딕" pitchFamily="18" charset="-127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000875" y="6000750"/>
            <a:ext cx="423863" cy="431800"/>
            <a:chOff x="5289" y="3975"/>
            <a:chExt cx="267" cy="272"/>
          </a:xfrm>
        </p:grpSpPr>
        <p:pic>
          <p:nvPicPr>
            <p:cNvPr id="4113" name="Picture 6" descr="button2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289" y="3975"/>
              <a:ext cx="267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114" name="Text Box 7">
              <a:hlinkClick r:id="rId4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5366" y="4010"/>
              <a:ext cx="10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2000">
                  <a:solidFill>
                    <a:schemeClr val="bg1"/>
                  </a:solidFill>
                  <a:latin typeface="HY견고딕" pitchFamily="18" charset="-127"/>
                  <a:ea typeface="HY견고딕" pitchFamily="18" charset="-127"/>
                </a:rPr>
                <a:t>4</a:t>
              </a:r>
            </a:p>
          </p:txBody>
        </p:sp>
      </p:grpSp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6565900" y="6000750"/>
            <a:ext cx="423863" cy="431800"/>
            <a:chOff x="5289" y="3975"/>
            <a:chExt cx="267" cy="272"/>
          </a:xfrm>
        </p:grpSpPr>
        <p:pic>
          <p:nvPicPr>
            <p:cNvPr id="4111" name="Picture 9" descr="button2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289" y="3975"/>
              <a:ext cx="267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112" name="Text Box 10">
              <a:hlinkClick r:id="rId5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5366" y="4010"/>
              <a:ext cx="10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2000">
                  <a:solidFill>
                    <a:schemeClr val="bg1"/>
                  </a:solidFill>
                  <a:latin typeface="HY견고딕" pitchFamily="18" charset="-127"/>
                  <a:ea typeface="HY견고딕" pitchFamily="18" charset="-127"/>
                </a:rPr>
                <a:t>3</a:t>
              </a:r>
            </a:p>
          </p:txBody>
        </p:sp>
      </p:grpSp>
      <p:grpSp>
        <p:nvGrpSpPr>
          <p:cNvPr id="5" name="Group 11"/>
          <p:cNvGrpSpPr>
            <a:grpSpLocks/>
          </p:cNvGrpSpPr>
          <p:nvPr/>
        </p:nvGrpSpPr>
        <p:grpSpPr bwMode="auto">
          <a:xfrm>
            <a:off x="6130925" y="6000750"/>
            <a:ext cx="423863" cy="431800"/>
            <a:chOff x="5289" y="3975"/>
            <a:chExt cx="267" cy="272"/>
          </a:xfrm>
        </p:grpSpPr>
        <p:pic>
          <p:nvPicPr>
            <p:cNvPr id="4109" name="Picture 12" descr="button2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289" y="3975"/>
              <a:ext cx="267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110" name="Text Box 13">
              <a:hlinkClick r:id="rId5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5366" y="4010"/>
              <a:ext cx="10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2000">
                  <a:solidFill>
                    <a:srgbClr val="FF0000"/>
                  </a:solidFill>
                  <a:latin typeface="HY견고딕" pitchFamily="18" charset="-127"/>
                  <a:ea typeface="HY견고딕" pitchFamily="18" charset="-127"/>
                </a:rPr>
                <a:t>2</a:t>
              </a:r>
            </a:p>
          </p:txBody>
        </p:sp>
      </p:grpSp>
      <p:grpSp>
        <p:nvGrpSpPr>
          <p:cNvPr id="6" name="Group 14"/>
          <p:cNvGrpSpPr>
            <a:grpSpLocks/>
          </p:cNvGrpSpPr>
          <p:nvPr/>
        </p:nvGrpSpPr>
        <p:grpSpPr bwMode="auto">
          <a:xfrm>
            <a:off x="5697538" y="6000750"/>
            <a:ext cx="423862" cy="431800"/>
            <a:chOff x="5289" y="3975"/>
            <a:chExt cx="267" cy="272"/>
          </a:xfrm>
        </p:grpSpPr>
        <p:pic>
          <p:nvPicPr>
            <p:cNvPr id="4107" name="Picture 15" descr="button2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289" y="3975"/>
              <a:ext cx="267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108" name="Text Box 16">
              <a:hlinkClick r:id="rId6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5366" y="4010"/>
              <a:ext cx="10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2000">
                  <a:solidFill>
                    <a:schemeClr val="bg1"/>
                  </a:solidFill>
                  <a:latin typeface="HY견고딕" pitchFamily="18" charset="-127"/>
                  <a:ea typeface="HY견고딕" pitchFamily="18" charset="-127"/>
                </a:rPr>
                <a:t>1</a:t>
              </a: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7429500" y="6000750"/>
            <a:ext cx="423863" cy="431800"/>
            <a:chOff x="5289" y="3975"/>
            <a:chExt cx="267" cy="272"/>
          </a:xfrm>
        </p:grpSpPr>
        <p:pic>
          <p:nvPicPr>
            <p:cNvPr id="4105" name="Picture 6" descr="button2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289" y="3975"/>
              <a:ext cx="267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106" name="Text Box 7">
              <a:hlinkClick r:id="rId7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5366" y="4010"/>
              <a:ext cx="10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2000">
                  <a:solidFill>
                    <a:schemeClr val="bg1"/>
                  </a:solidFill>
                  <a:latin typeface="HY견고딕" pitchFamily="18" charset="-127"/>
                  <a:ea typeface="HY견고딕" pitchFamily="18" charset="-127"/>
                </a:rPr>
                <a:t>5</a:t>
              </a:r>
            </a:p>
          </p:txBody>
        </p:sp>
      </p:grpSp>
      <p:sp>
        <p:nvSpPr>
          <p:cNvPr id="19" name="제목 1"/>
          <p:cNvSpPr txBox="1">
            <a:spLocks/>
          </p:cNvSpPr>
          <p:nvPr/>
        </p:nvSpPr>
        <p:spPr>
          <a:xfrm>
            <a:off x="251520" y="4581128"/>
            <a:ext cx="8640960" cy="1944216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5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j-cs"/>
              </a:rPr>
              <a:t>앞 뒤 동산에 꽃은 피었고</a:t>
            </a:r>
            <a:endParaRPr kumimoji="0" lang="en-US" altLang="ko-KR" sz="58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j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5800" b="1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내 맘 속에 웃음꽃 피었네</a:t>
            </a:r>
            <a:endParaRPr kumimoji="0" lang="ko-KR" altLang="en-US" sz="58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그림 21" descr="후렴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5301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직사각형 24"/>
          <p:cNvSpPr/>
          <p:nvPr/>
        </p:nvSpPr>
        <p:spPr bwMode="auto">
          <a:xfrm>
            <a:off x="428625" y="6000750"/>
            <a:ext cx="1000125" cy="3571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ko-KR" dirty="0">
                <a:solidFill>
                  <a:schemeClr val="bg1"/>
                </a:solidFill>
                <a:latin typeface="HY견고딕" pitchFamily="18" charset="-127"/>
                <a:ea typeface="HY견고딕" pitchFamily="18" charset="-127"/>
              </a:rPr>
              <a:t>2/10</a:t>
            </a:r>
            <a:endParaRPr lang="ko-KR" altLang="en-US" dirty="0">
              <a:solidFill>
                <a:schemeClr val="bg1"/>
              </a:solidFill>
              <a:latin typeface="HY견고딕" pitchFamily="18" charset="-127"/>
              <a:ea typeface="HY견고딕" pitchFamily="18" charset="-127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000875" y="6000750"/>
            <a:ext cx="423863" cy="431800"/>
            <a:chOff x="5289" y="3975"/>
            <a:chExt cx="267" cy="272"/>
          </a:xfrm>
        </p:grpSpPr>
        <p:pic>
          <p:nvPicPr>
            <p:cNvPr id="3089" name="Picture 6" descr="button2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289" y="3975"/>
              <a:ext cx="267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090" name="Text Box 7">
              <a:hlinkClick r:id="rId4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5366" y="4010"/>
              <a:ext cx="10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2000">
                  <a:solidFill>
                    <a:schemeClr val="bg1"/>
                  </a:solidFill>
                  <a:latin typeface="HY견고딕" pitchFamily="18" charset="-127"/>
                  <a:ea typeface="HY견고딕" pitchFamily="18" charset="-127"/>
                </a:rPr>
                <a:t>4</a:t>
              </a:r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6565900" y="6000750"/>
            <a:ext cx="423863" cy="431800"/>
            <a:chOff x="5289" y="3975"/>
            <a:chExt cx="267" cy="272"/>
          </a:xfrm>
        </p:grpSpPr>
        <p:pic>
          <p:nvPicPr>
            <p:cNvPr id="3087" name="Picture 9" descr="button2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289" y="3975"/>
              <a:ext cx="267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088" name="Text Box 10">
              <a:hlinkClick r:id="rId5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5366" y="4010"/>
              <a:ext cx="10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2000">
                  <a:solidFill>
                    <a:schemeClr val="bg1"/>
                  </a:solidFill>
                  <a:latin typeface="HY견고딕" pitchFamily="18" charset="-127"/>
                  <a:ea typeface="HY견고딕" pitchFamily="18" charset="-127"/>
                </a:rPr>
                <a:t>3</a:t>
              </a:r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6130925" y="6000750"/>
            <a:ext cx="423863" cy="431800"/>
            <a:chOff x="5289" y="3975"/>
            <a:chExt cx="267" cy="272"/>
          </a:xfrm>
        </p:grpSpPr>
        <p:pic>
          <p:nvPicPr>
            <p:cNvPr id="3085" name="Picture 12" descr="button2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289" y="3975"/>
              <a:ext cx="267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086" name="Text Box 13">
              <a:hlinkClick r:id="rId5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5366" y="4010"/>
              <a:ext cx="10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2000">
                  <a:solidFill>
                    <a:schemeClr val="bg1"/>
                  </a:solidFill>
                  <a:latin typeface="HY견고딕" pitchFamily="18" charset="-127"/>
                  <a:ea typeface="HY견고딕" pitchFamily="18" charset="-127"/>
                </a:rPr>
                <a:t>2</a:t>
              </a:r>
            </a:p>
          </p:txBody>
        </p:sp>
      </p:grp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5697538" y="6000750"/>
            <a:ext cx="423862" cy="431800"/>
            <a:chOff x="5289" y="3975"/>
            <a:chExt cx="267" cy="272"/>
          </a:xfrm>
        </p:grpSpPr>
        <p:pic>
          <p:nvPicPr>
            <p:cNvPr id="3083" name="Picture 15" descr="button2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289" y="3975"/>
              <a:ext cx="267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084" name="Text Box 16">
              <a:hlinkClick r:id="rId6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5366" y="4010"/>
              <a:ext cx="10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2000">
                  <a:solidFill>
                    <a:srgbClr val="FF0000"/>
                  </a:solidFill>
                  <a:latin typeface="HY견고딕" pitchFamily="18" charset="-127"/>
                  <a:ea typeface="HY견고딕" pitchFamily="18" charset="-127"/>
                </a:rPr>
                <a:t>1</a:t>
              </a:r>
            </a:p>
          </p:txBody>
        </p:sp>
      </p:grp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7429500" y="6000750"/>
            <a:ext cx="423863" cy="431800"/>
            <a:chOff x="5289" y="3975"/>
            <a:chExt cx="267" cy="272"/>
          </a:xfrm>
        </p:grpSpPr>
        <p:pic>
          <p:nvPicPr>
            <p:cNvPr id="3081" name="Picture 6" descr="button2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289" y="3975"/>
              <a:ext cx="267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082" name="Text Box 7">
              <a:hlinkClick r:id="rId7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5366" y="4010"/>
              <a:ext cx="10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2000">
                  <a:solidFill>
                    <a:schemeClr val="bg1"/>
                  </a:solidFill>
                  <a:latin typeface="HY견고딕" pitchFamily="18" charset="-127"/>
                  <a:ea typeface="HY견고딕" pitchFamily="18" charset="-127"/>
                </a:rPr>
                <a:t>5</a:t>
              </a:r>
            </a:p>
          </p:txBody>
        </p:sp>
      </p:grpSp>
      <p:sp>
        <p:nvSpPr>
          <p:cNvPr id="19" name="제목 1"/>
          <p:cNvSpPr txBox="1">
            <a:spLocks/>
          </p:cNvSpPr>
          <p:nvPr/>
        </p:nvSpPr>
        <p:spPr>
          <a:xfrm>
            <a:off x="251520" y="3789040"/>
            <a:ext cx="8640960" cy="280831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j-cs"/>
              </a:rPr>
              <a:t>오 이 기쁨 주님 주신 것</a:t>
            </a:r>
            <a:endParaRPr kumimoji="0" lang="en-US" altLang="ko-KR" sz="6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j-cs"/>
            </a:endParaRPr>
          </a:p>
          <a:p>
            <a:pPr algn="ctr">
              <a:spcBef>
                <a:spcPct val="0"/>
              </a:spcBef>
              <a:defRPr/>
            </a:pPr>
            <a:r>
              <a:rPr lang="ko-KR" altLang="en-US" sz="6000" b="1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주께 영광 할렐루야</a:t>
            </a:r>
            <a:endParaRPr lang="en-US" altLang="ko-KR" sz="6000" b="1" dirty="0" smtClean="0">
              <a:solidFill>
                <a:schemeClr val="bg1"/>
              </a:solidFill>
              <a:latin typeface="HY헤드라인M" pitchFamily="18" charset="-127"/>
              <a:ea typeface="HY헤드라인M" pitchFamily="18" charset="-127"/>
            </a:endParaRPr>
          </a:p>
          <a:p>
            <a:pPr algn="ctr">
              <a:spcBef>
                <a:spcPct val="0"/>
              </a:spcBef>
              <a:defRPr/>
            </a:pPr>
            <a:r>
              <a:rPr lang="ko-KR" altLang="en-US" sz="6000" b="1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주만 찬양해</a:t>
            </a: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6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그림 1" descr="3-1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669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직사각형 2"/>
          <p:cNvSpPr/>
          <p:nvPr/>
        </p:nvSpPr>
        <p:spPr bwMode="auto">
          <a:xfrm>
            <a:off x="428625" y="6000750"/>
            <a:ext cx="1000125" cy="3571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ko-KR" dirty="0">
                <a:solidFill>
                  <a:schemeClr val="bg1"/>
                </a:solidFill>
                <a:latin typeface="HY견고딕" pitchFamily="18" charset="-127"/>
                <a:ea typeface="HY견고딕" pitchFamily="18" charset="-127"/>
              </a:rPr>
              <a:t>5/10</a:t>
            </a:r>
            <a:endParaRPr lang="ko-KR" altLang="en-US" dirty="0">
              <a:solidFill>
                <a:schemeClr val="bg1"/>
              </a:solidFill>
              <a:latin typeface="HY견고딕" pitchFamily="18" charset="-127"/>
              <a:ea typeface="HY견고딕" pitchFamily="18" charset="-127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000875" y="6000750"/>
            <a:ext cx="423863" cy="431800"/>
            <a:chOff x="5289" y="3975"/>
            <a:chExt cx="267" cy="272"/>
          </a:xfrm>
        </p:grpSpPr>
        <p:pic>
          <p:nvPicPr>
            <p:cNvPr id="6161" name="Picture 6" descr="button2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289" y="3975"/>
              <a:ext cx="267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162" name="Text Box 7">
              <a:hlinkClick r:id="rId4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5366" y="4010"/>
              <a:ext cx="10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2000">
                  <a:solidFill>
                    <a:schemeClr val="bg1"/>
                  </a:solidFill>
                  <a:latin typeface="HY견고딕" pitchFamily="18" charset="-127"/>
                  <a:ea typeface="HY견고딕" pitchFamily="18" charset="-127"/>
                </a:rPr>
                <a:t>4</a:t>
              </a:r>
            </a:p>
          </p:txBody>
        </p:sp>
      </p:grpSp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6565900" y="6000750"/>
            <a:ext cx="423863" cy="431800"/>
            <a:chOff x="5289" y="3975"/>
            <a:chExt cx="267" cy="272"/>
          </a:xfrm>
        </p:grpSpPr>
        <p:pic>
          <p:nvPicPr>
            <p:cNvPr id="6159" name="Picture 9" descr="button2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289" y="3975"/>
              <a:ext cx="267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160" name="Text Box 10">
              <a:hlinkClick r:id="rId5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5366" y="4010"/>
              <a:ext cx="10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2000">
                  <a:solidFill>
                    <a:srgbClr val="FF0000"/>
                  </a:solidFill>
                  <a:latin typeface="HY견고딕" pitchFamily="18" charset="-127"/>
                  <a:ea typeface="HY견고딕" pitchFamily="18" charset="-127"/>
                </a:rPr>
                <a:t>3</a:t>
              </a:r>
            </a:p>
          </p:txBody>
        </p:sp>
      </p:grpSp>
      <p:grpSp>
        <p:nvGrpSpPr>
          <p:cNvPr id="5" name="Group 11"/>
          <p:cNvGrpSpPr>
            <a:grpSpLocks/>
          </p:cNvGrpSpPr>
          <p:nvPr/>
        </p:nvGrpSpPr>
        <p:grpSpPr bwMode="auto">
          <a:xfrm>
            <a:off x="6130925" y="6000750"/>
            <a:ext cx="423863" cy="431800"/>
            <a:chOff x="5289" y="3975"/>
            <a:chExt cx="267" cy="272"/>
          </a:xfrm>
        </p:grpSpPr>
        <p:pic>
          <p:nvPicPr>
            <p:cNvPr id="6157" name="Picture 12" descr="button2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289" y="3975"/>
              <a:ext cx="267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158" name="Text Box 13">
              <a:hlinkClick r:id="rId5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5366" y="4010"/>
              <a:ext cx="10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2000">
                  <a:solidFill>
                    <a:schemeClr val="bg1"/>
                  </a:solidFill>
                  <a:latin typeface="HY견고딕" pitchFamily="18" charset="-127"/>
                  <a:ea typeface="HY견고딕" pitchFamily="18" charset="-127"/>
                </a:rPr>
                <a:t>2</a:t>
              </a:r>
            </a:p>
          </p:txBody>
        </p:sp>
      </p:grpSp>
      <p:grpSp>
        <p:nvGrpSpPr>
          <p:cNvPr id="6" name="Group 14"/>
          <p:cNvGrpSpPr>
            <a:grpSpLocks/>
          </p:cNvGrpSpPr>
          <p:nvPr/>
        </p:nvGrpSpPr>
        <p:grpSpPr bwMode="auto">
          <a:xfrm>
            <a:off x="5697538" y="6000750"/>
            <a:ext cx="423862" cy="431800"/>
            <a:chOff x="5289" y="3975"/>
            <a:chExt cx="267" cy="272"/>
          </a:xfrm>
        </p:grpSpPr>
        <p:pic>
          <p:nvPicPr>
            <p:cNvPr id="6155" name="Picture 15" descr="button2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289" y="3975"/>
              <a:ext cx="267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156" name="Text Box 16">
              <a:hlinkClick r:id="rId6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5366" y="4010"/>
              <a:ext cx="10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2000">
                  <a:solidFill>
                    <a:schemeClr val="bg1"/>
                  </a:solidFill>
                  <a:latin typeface="HY견고딕" pitchFamily="18" charset="-127"/>
                  <a:ea typeface="HY견고딕" pitchFamily="18" charset="-127"/>
                </a:rPr>
                <a:t>1</a:t>
              </a: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7429500" y="6000750"/>
            <a:ext cx="423863" cy="431800"/>
            <a:chOff x="5289" y="3975"/>
            <a:chExt cx="267" cy="272"/>
          </a:xfrm>
        </p:grpSpPr>
        <p:pic>
          <p:nvPicPr>
            <p:cNvPr id="6153" name="Picture 6" descr="button2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289" y="3975"/>
              <a:ext cx="267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154" name="Text Box 7">
              <a:hlinkClick r:id="rId7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5366" y="4010"/>
              <a:ext cx="10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2000">
                  <a:solidFill>
                    <a:schemeClr val="bg1"/>
                  </a:solidFill>
                  <a:latin typeface="HY견고딕" pitchFamily="18" charset="-127"/>
                  <a:ea typeface="HY견고딕" pitchFamily="18" charset="-127"/>
                </a:rPr>
                <a:t>5</a:t>
              </a:r>
            </a:p>
          </p:txBody>
        </p:sp>
      </p:grpSp>
      <p:sp>
        <p:nvSpPr>
          <p:cNvPr id="20" name="제목 1"/>
          <p:cNvSpPr txBox="1">
            <a:spLocks/>
          </p:cNvSpPr>
          <p:nvPr/>
        </p:nvSpPr>
        <p:spPr>
          <a:xfrm>
            <a:off x="251520" y="4581128"/>
            <a:ext cx="8640960" cy="1944216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5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j-cs"/>
              </a:rPr>
              <a:t>높은 하늘에 종달새 우짖고</a:t>
            </a:r>
            <a:endParaRPr kumimoji="0" lang="en-US" altLang="ko-KR" sz="55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j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5500" b="1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내 맘 속에 기쁜 노래있네</a:t>
            </a:r>
            <a:endParaRPr kumimoji="0" lang="ko-KR" altLang="en-US" sz="55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그림 21" descr="후렴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5301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직사각형 24"/>
          <p:cNvSpPr/>
          <p:nvPr/>
        </p:nvSpPr>
        <p:spPr bwMode="auto">
          <a:xfrm>
            <a:off x="428625" y="6000750"/>
            <a:ext cx="1000125" cy="3571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ko-KR" dirty="0">
                <a:solidFill>
                  <a:schemeClr val="bg1"/>
                </a:solidFill>
                <a:latin typeface="HY견고딕" pitchFamily="18" charset="-127"/>
                <a:ea typeface="HY견고딕" pitchFamily="18" charset="-127"/>
              </a:rPr>
              <a:t>2/10</a:t>
            </a:r>
            <a:endParaRPr lang="ko-KR" altLang="en-US" dirty="0">
              <a:solidFill>
                <a:schemeClr val="bg1"/>
              </a:solidFill>
              <a:latin typeface="HY견고딕" pitchFamily="18" charset="-127"/>
              <a:ea typeface="HY견고딕" pitchFamily="18" charset="-127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000875" y="6000750"/>
            <a:ext cx="423863" cy="431800"/>
            <a:chOff x="5289" y="3975"/>
            <a:chExt cx="267" cy="272"/>
          </a:xfrm>
        </p:grpSpPr>
        <p:pic>
          <p:nvPicPr>
            <p:cNvPr id="3089" name="Picture 6" descr="button2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289" y="3975"/>
              <a:ext cx="267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090" name="Text Box 7">
              <a:hlinkClick r:id="rId4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5366" y="4010"/>
              <a:ext cx="10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2000">
                  <a:solidFill>
                    <a:schemeClr val="bg1"/>
                  </a:solidFill>
                  <a:latin typeface="HY견고딕" pitchFamily="18" charset="-127"/>
                  <a:ea typeface="HY견고딕" pitchFamily="18" charset="-127"/>
                </a:rPr>
                <a:t>4</a:t>
              </a:r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6565900" y="6000750"/>
            <a:ext cx="423863" cy="431800"/>
            <a:chOff x="5289" y="3975"/>
            <a:chExt cx="267" cy="272"/>
          </a:xfrm>
        </p:grpSpPr>
        <p:pic>
          <p:nvPicPr>
            <p:cNvPr id="3087" name="Picture 9" descr="button2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289" y="3975"/>
              <a:ext cx="267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088" name="Text Box 10">
              <a:hlinkClick r:id="rId5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5366" y="4010"/>
              <a:ext cx="10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2000">
                  <a:solidFill>
                    <a:schemeClr val="bg1"/>
                  </a:solidFill>
                  <a:latin typeface="HY견고딕" pitchFamily="18" charset="-127"/>
                  <a:ea typeface="HY견고딕" pitchFamily="18" charset="-127"/>
                </a:rPr>
                <a:t>3</a:t>
              </a:r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6130925" y="6000750"/>
            <a:ext cx="423863" cy="431800"/>
            <a:chOff x="5289" y="3975"/>
            <a:chExt cx="267" cy="272"/>
          </a:xfrm>
        </p:grpSpPr>
        <p:pic>
          <p:nvPicPr>
            <p:cNvPr id="3085" name="Picture 12" descr="button2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289" y="3975"/>
              <a:ext cx="267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086" name="Text Box 13">
              <a:hlinkClick r:id="rId5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5366" y="4010"/>
              <a:ext cx="10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2000">
                  <a:solidFill>
                    <a:schemeClr val="bg1"/>
                  </a:solidFill>
                  <a:latin typeface="HY견고딕" pitchFamily="18" charset="-127"/>
                  <a:ea typeface="HY견고딕" pitchFamily="18" charset="-127"/>
                </a:rPr>
                <a:t>2</a:t>
              </a:r>
            </a:p>
          </p:txBody>
        </p:sp>
      </p:grp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5697538" y="6000750"/>
            <a:ext cx="423862" cy="431800"/>
            <a:chOff x="5289" y="3975"/>
            <a:chExt cx="267" cy="272"/>
          </a:xfrm>
        </p:grpSpPr>
        <p:pic>
          <p:nvPicPr>
            <p:cNvPr id="3083" name="Picture 15" descr="button2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289" y="3975"/>
              <a:ext cx="267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084" name="Text Box 16">
              <a:hlinkClick r:id="rId6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5366" y="4010"/>
              <a:ext cx="10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2000">
                  <a:solidFill>
                    <a:srgbClr val="FF0000"/>
                  </a:solidFill>
                  <a:latin typeface="HY견고딕" pitchFamily="18" charset="-127"/>
                  <a:ea typeface="HY견고딕" pitchFamily="18" charset="-127"/>
                </a:rPr>
                <a:t>1</a:t>
              </a:r>
            </a:p>
          </p:txBody>
        </p:sp>
      </p:grp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7429500" y="6000750"/>
            <a:ext cx="423863" cy="431800"/>
            <a:chOff x="5289" y="3975"/>
            <a:chExt cx="267" cy="272"/>
          </a:xfrm>
        </p:grpSpPr>
        <p:pic>
          <p:nvPicPr>
            <p:cNvPr id="3081" name="Picture 6" descr="button2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289" y="3975"/>
              <a:ext cx="267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082" name="Text Box 7">
              <a:hlinkClick r:id="rId7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5366" y="4010"/>
              <a:ext cx="10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2000">
                  <a:solidFill>
                    <a:schemeClr val="bg1"/>
                  </a:solidFill>
                  <a:latin typeface="HY견고딕" pitchFamily="18" charset="-127"/>
                  <a:ea typeface="HY견고딕" pitchFamily="18" charset="-127"/>
                </a:rPr>
                <a:t>5</a:t>
              </a:r>
            </a:p>
          </p:txBody>
        </p:sp>
      </p:grpSp>
      <p:sp>
        <p:nvSpPr>
          <p:cNvPr id="19" name="제목 1"/>
          <p:cNvSpPr txBox="1">
            <a:spLocks/>
          </p:cNvSpPr>
          <p:nvPr/>
        </p:nvSpPr>
        <p:spPr>
          <a:xfrm>
            <a:off x="251520" y="3789040"/>
            <a:ext cx="8640960" cy="280831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j-cs"/>
              </a:rPr>
              <a:t>오 이 기쁨 주님 주신 것</a:t>
            </a:r>
            <a:endParaRPr kumimoji="0" lang="en-US" altLang="ko-KR" sz="6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j-cs"/>
            </a:endParaRPr>
          </a:p>
          <a:p>
            <a:pPr algn="ctr">
              <a:spcBef>
                <a:spcPct val="0"/>
              </a:spcBef>
              <a:defRPr/>
            </a:pPr>
            <a:r>
              <a:rPr lang="ko-KR" altLang="en-US" sz="6000" b="1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주께 영광 할렐루야</a:t>
            </a:r>
            <a:endParaRPr lang="en-US" altLang="ko-KR" sz="6000" b="1" dirty="0" smtClean="0">
              <a:solidFill>
                <a:schemeClr val="bg1"/>
              </a:solidFill>
              <a:latin typeface="HY헤드라인M" pitchFamily="18" charset="-127"/>
              <a:ea typeface="HY헤드라인M" pitchFamily="18" charset="-127"/>
            </a:endParaRPr>
          </a:p>
          <a:p>
            <a:pPr algn="ctr">
              <a:spcBef>
                <a:spcPct val="0"/>
              </a:spcBef>
              <a:defRPr/>
            </a:pPr>
            <a:r>
              <a:rPr lang="ko-KR" altLang="en-US" sz="6000" b="1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주만 찬양해</a:t>
            </a: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6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그림 1" descr="4-1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525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직사각형 2"/>
          <p:cNvSpPr/>
          <p:nvPr/>
        </p:nvSpPr>
        <p:spPr bwMode="auto">
          <a:xfrm>
            <a:off x="428625" y="6000750"/>
            <a:ext cx="1000125" cy="3571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ko-KR" dirty="0">
                <a:solidFill>
                  <a:schemeClr val="bg1"/>
                </a:solidFill>
                <a:latin typeface="HY견고딕" pitchFamily="18" charset="-127"/>
                <a:ea typeface="HY견고딕" pitchFamily="18" charset="-127"/>
              </a:rPr>
              <a:t>7/10</a:t>
            </a:r>
            <a:endParaRPr lang="ko-KR" altLang="en-US" dirty="0">
              <a:solidFill>
                <a:schemeClr val="bg1"/>
              </a:solidFill>
              <a:latin typeface="HY견고딕" pitchFamily="18" charset="-127"/>
              <a:ea typeface="HY견고딕" pitchFamily="18" charset="-127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000875" y="6000750"/>
            <a:ext cx="423863" cy="431800"/>
            <a:chOff x="5289" y="3975"/>
            <a:chExt cx="267" cy="272"/>
          </a:xfrm>
        </p:grpSpPr>
        <p:pic>
          <p:nvPicPr>
            <p:cNvPr id="8209" name="Picture 6" descr="button2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289" y="3975"/>
              <a:ext cx="267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210" name="Text Box 7">
              <a:hlinkClick r:id="rId4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5366" y="4010"/>
              <a:ext cx="10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2000">
                  <a:solidFill>
                    <a:srgbClr val="FF0000"/>
                  </a:solidFill>
                  <a:latin typeface="HY견고딕" pitchFamily="18" charset="-127"/>
                  <a:ea typeface="HY견고딕" pitchFamily="18" charset="-127"/>
                </a:rPr>
                <a:t>4</a:t>
              </a:r>
            </a:p>
          </p:txBody>
        </p:sp>
      </p:grpSp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6565900" y="6000750"/>
            <a:ext cx="423863" cy="431800"/>
            <a:chOff x="5289" y="3975"/>
            <a:chExt cx="267" cy="272"/>
          </a:xfrm>
        </p:grpSpPr>
        <p:pic>
          <p:nvPicPr>
            <p:cNvPr id="8207" name="Picture 9" descr="button2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289" y="3975"/>
              <a:ext cx="267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208" name="Text Box 10">
              <a:hlinkClick r:id="rId5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5366" y="4010"/>
              <a:ext cx="10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2000">
                  <a:solidFill>
                    <a:schemeClr val="bg1"/>
                  </a:solidFill>
                  <a:latin typeface="HY견고딕" pitchFamily="18" charset="-127"/>
                  <a:ea typeface="HY견고딕" pitchFamily="18" charset="-127"/>
                </a:rPr>
                <a:t>3</a:t>
              </a:r>
            </a:p>
          </p:txBody>
        </p:sp>
      </p:grpSp>
      <p:grpSp>
        <p:nvGrpSpPr>
          <p:cNvPr id="5" name="Group 11"/>
          <p:cNvGrpSpPr>
            <a:grpSpLocks/>
          </p:cNvGrpSpPr>
          <p:nvPr/>
        </p:nvGrpSpPr>
        <p:grpSpPr bwMode="auto">
          <a:xfrm>
            <a:off x="6130925" y="6000750"/>
            <a:ext cx="423863" cy="431800"/>
            <a:chOff x="5289" y="3975"/>
            <a:chExt cx="267" cy="272"/>
          </a:xfrm>
        </p:grpSpPr>
        <p:pic>
          <p:nvPicPr>
            <p:cNvPr id="8205" name="Picture 12" descr="button2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289" y="3975"/>
              <a:ext cx="267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206" name="Text Box 13">
              <a:hlinkClick r:id="rId5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5366" y="4010"/>
              <a:ext cx="10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2000">
                  <a:solidFill>
                    <a:schemeClr val="bg1"/>
                  </a:solidFill>
                  <a:latin typeface="HY견고딕" pitchFamily="18" charset="-127"/>
                  <a:ea typeface="HY견고딕" pitchFamily="18" charset="-127"/>
                </a:rPr>
                <a:t>2</a:t>
              </a:r>
            </a:p>
          </p:txBody>
        </p:sp>
      </p:grpSp>
      <p:grpSp>
        <p:nvGrpSpPr>
          <p:cNvPr id="6" name="Group 14"/>
          <p:cNvGrpSpPr>
            <a:grpSpLocks/>
          </p:cNvGrpSpPr>
          <p:nvPr/>
        </p:nvGrpSpPr>
        <p:grpSpPr bwMode="auto">
          <a:xfrm>
            <a:off x="5697538" y="6000750"/>
            <a:ext cx="423862" cy="431800"/>
            <a:chOff x="5289" y="3975"/>
            <a:chExt cx="267" cy="272"/>
          </a:xfrm>
        </p:grpSpPr>
        <p:pic>
          <p:nvPicPr>
            <p:cNvPr id="8203" name="Picture 15" descr="button2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289" y="3975"/>
              <a:ext cx="267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204" name="Text Box 16">
              <a:hlinkClick r:id="rId6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5366" y="4010"/>
              <a:ext cx="10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2000">
                  <a:solidFill>
                    <a:schemeClr val="bg1"/>
                  </a:solidFill>
                  <a:latin typeface="HY견고딕" pitchFamily="18" charset="-127"/>
                  <a:ea typeface="HY견고딕" pitchFamily="18" charset="-127"/>
                </a:rPr>
                <a:t>1</a:t>
              </a: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7429500" y="6000750"/>
            <a:ext cx="423863" cy="431800"/>
            <a:chOff x="5289" y="3975"/>
            <a:chExt cx="267" cy="272"/>
          </a:xfrm>
        </p:grpSpPr>
        <p:pic>
          <p:nvPicPr>
            <p:cNvPr id="8201" name="Picture 6" descr="button2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289" y="3975"/>
              <a:ext cx="267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202" name="Text Box 7">
              <a:hlinkClick r:id="rId7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5366" y="4010"/>
              <a:ext cx="10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2000">
                  <a:solidFill>
                    <a:schemeClr val="bg1"/>
                  </a:solidFill>
                  <a:latin typeface="HY견고딕" pitchFamily="18" charset="-127"/>
                  <a:ea typeface="HY견고딕" pitchFamily="18" charset="-127"/>
                </a:rPr>
                <a:t>5</a:t>
              </a:r>
            </a:p>
          </p:txBody>
        </p:sp>
      </p:grpSp>
      <p:sp>
        <p:nvSpPr>
          <p:cNvPr id="19" name="제목 1"/>
          <p:cNvSpPr txBox="1">
            <a:spLocks/>
          </p:cNvSpPr>
          <p:nvPr/>
        </p:nvSpPr>
        <p:spPr>
          <a:xfrm>
            <a:off x="251520" y="4581128"/>
            <a:ext cx="8640960" cy="1944216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5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j-cs"/>
              </a:rPr>
              <a:t>오 친구여 즐겁게 노래해</a:t>
            </a:r>
            <a:endParaRPr kumimoji="0" lang="en-US" altLang="ko-KR" sz="55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j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5500" b="1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오 친구여 즐겁게 노래해</a:t>
            </a:r>
            <a:endParaRPr kumimoji="0" lang="en-US" altLang="ko-KR" sz="55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j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55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그림 21" descr="후렴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5301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직사각형 24"/>
          <p:cNvSpPr/>
          <p:nvPr/>
        </p:nvSpPr>
        <p:spPr bwMode="auto">
          <a:xfrm>
            <a:off x="428625" y="6000750"/>
            <a:ext cx="1000125" cy="3571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ko-KR" dirty="0">
                <a:solidFill>
                  <a:schemeClr val="bg1"/>
                </a:solidFill>
                <a:latin typeface="HY견고딕" pitchFamily="18" charset="-127"/>
                <a:ea typeface="HY견고딕" pitchFamily="18" charset="-127"/>
              </a:rPr>
              <a:t>2/10</a:t>
            </a:r>
            <a:endParaRPr lang="ko-KR" altLang="en-US" dirty="0">
              <a:solidFill>
                <a:schemeClr val="bg1"/>
              </a:solidFill>
              <a:latin typeface="HY견고딕" pitchFamily="18" charset="-127"/>
              <a:ea typeface="HY견고딕" pitchFamily="18" charset="-127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000875" y="6000750"/>
            <a:ext cx="423863" cy="431800"/>
            <a:chOff x="5289" y="3975"/>
            <a:chExt cx="267" cy="272"/>
          </a:xfrm>
        </p:grpSpPr>
        <p:pic>
          <p:nvPicPr>
            <p:cNvPr id="3089" name="Picture 6" descr="button2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289" y="3975"/>
              <a:ext cx="267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090" name="Text Box 7">
              <a:hlinkClick r:id="rId4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5366" y="4010"/>
              <a:ext cx="10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2000">
                  <a:solidFill>
                    <a:schemeClr val="bg1"/>
                  </a:solidFill>
                  <a:latin typeface="HY견고딕" pitchFamily="18" charset="-127"/>
                  <a:ea typeface="HY견고딕" pitchFamily="18" charset="-127"/>
                </a:rPr>
                <a:t>4</a:t>
              </a:r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6565900" y="6000750"/>
            <a:ext cx="423863" cy="431800"/>
            <a:chOff x="5289" y="3975"/>
            <a:chExt cx="267" cy="272"/>
          </a:xfrm>
        </p:grpSpPr>
        <p:pic>
          <p:nvPicPr>
            <p:cNvPr id="3087" name="Picture 9" descr="button2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289" y="3975"/>
              <a:ext cx="267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088" name="Text Box 10">
              <a:hlinkClick r:id="rId5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5366" y="4010"/>
              <a:ext cx="10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2000">
                  <a:solidFill>
                    <a:schemeClr val="bg1"/>
                  </a:solidFill>
                  <a:latin typeface="HY견고딕" pitchFamily="18" charset="-127"/>
                  <a:ea typeface="HY견고딕" pitchFamily="18" charset="-127"/>
                </a:rPr>
                <a:t>3</a:t>
              </a:r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6130925" y="6000750"/>
            <a:ext cx="423863" cy="431800"/>
            <a:chOff x="5289" y="3975"/>
            <a:chExt cx="267" cy="272"/>
          </a:xfrm>
        </p:grpSpPr>
        <p:pic>
          <p:nvPicPr>
            <p:cNvPr id="3085" name="Picture 12" descr="button2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289" y="3975"/>
              <a:ext cx="267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086" name="Text Box 13">
              <a:hlinkClick r:id="rId5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5366" y="4010"/>
              <a:ext cx="10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2000">
                  <a:solidFill>
                    <a:schemeClr val="bg1"/>
                  </a:solidFill>
                  <a:latin typeface="HY견고딕" pitchFamily="18" charset="-127"/>
                  <a:ea typeface="HY견고딕" pitchFamily="18" charset="-127"/>
                </a:rPr>
                <a:t>2</a:t>
              </a:r>
            </a:p>
          </p:txBody>
        </p:sp>
      </p:grp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5697538" y="6000750"/>
            <a:ext cx="423862" cy="431800"/>
            <a:chOff x="5289" y="3975"/>
            <a:chExt cx="267" cy="272"/>
          </a:xfrm>
        </p:grpSpPr>
        <p:pic>
          <p:nvPicPr>
            <p:cNvPr id="3083" name="Picture 15" descr="button2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289" y="3975"/>
              <a:ext cx="267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084" name="Text Box 16">
              <a:hlinkClick r:id="rId6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5366" y="4010"/>
              <a:ext cx="10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2000">
                  <a:solidFill>
                    <a:srgbClr val="FF0000"/>
                  </a:solidFill>
                  <a:latin typeface="HY견고딕" pitchFamily="18" charset="-127"/>
                  <a:ea typeface="HY견고딕" pitchFamily="18" charset="-127"/>
                </a:rPr>
                <a:t>1</a:t>
              </a:r>
            </a:p>
          </p:txBody>
        </p:sp>
      </p:grp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7429500" y="6000750"/>
            <a:ext cx="423863" cy="431800"/>
            <a:chOff x="5289" y="3975"/>
            <a:chExt cx="267" cy="272"/>
          </a:xfrm>
        </p:grpSpPr>
        <p:pic>
          <p:nvPicPr>
            <p:cNvPr id="3081" name="Picture 6" descr="button2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289" y="3975"/>
              <a:ext cx="267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082" name="Text Box 7">
              <a:hlinkClick r:id="rId7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5366" y="4010"/>
              <a:ext cx="10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2000">
                  <a:solidFill>
                    <a:schemeClr val="bg1"/>
                  </a:solidFill>
                  <a:latin typeface="HY견고딕" pitchFamily="18" charset="-127"/>
                  <a:ea typeface="HY견고딕" pitchFamily="18" charset="-127"/>
                </a:rPr>
                <a:t>5</a:t>
              </a:r>
            </a:p>
          </p:txBody>
        </p:sp>
      </p:grpSp>
      <p:sp>
        <p:nvSpPr>
          <p:cNvPr id="19" name="제목 1"/>
          <p:cNvSpPr txBox="1">
            <a:spLocks/>
          </p:cNvSpPr>
          <p:nvPr/>
        </p:nvSpPr>
        <p:spPr>
          <a:xfrm>
            <a:off x="251520" y="3789040"/>
            <a:ext cx="8640960" cy="280831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j-cs"/>
              </a:rPr>
              <a:t>오 이 기쁨 주님 주신 것</a:t>
            </a:r>
            <a:endParaRPr kumimoji="0" lang="en-US" altLang="ko-KR" sz="6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j-cs"/>
            </a:endParaRPr>
          </a:p>
          <a:p>
            <a:pPr algn="ctr">
              <a:spcBef>
                <a:spcPct val="0"/>
              </a:spcBef>
              <a:defRPr/>
            </a:pPr>
            <a:r>
              <a:rPr lang="ko-KR" altLang="en-US" sz="6000" b="1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주께 영광 할렐루야</a:t>
            </a:r>
            <a:endParaRPr lang="en-US" altLang="ko-KR" sz="6000" b="1" dirty="0" smtClean="0">
              <a:solidFill>
                <a:schemeClr val="bg1"/>
              </a:solidFill>
              <a:latin typeface="HY헤드라인M" pitchFamily="18" charset="-127"/>
              <a:ea typeface="HY헤드라인M" pitchFamily="18" charset="-127"/>
            </a:endParaRPr>
          </a:p>
          <a:p>
            <a:pPr algn="ctr">
              <a:spcBef>
                <a:spcPct val="0"/>
              </a:spcBef>
              <a:defRPr/>
            </a:pPr>
            <a:r>
              <a:rPr lang="ko-KR" altLang="en-US" sz="6000" b="1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주만 찬양해</a:t>
            </a: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6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그림 1" descr="5-1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525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직사각형 2"/>
          <p:cNvSpPr/>
          <p:nvPr/>
        </p:nvSpPr>
        <p:spPr bwMode="auto">
          <a:xfrm>
            <a:off x="428625" y="6000750"/>
            <a:ext cx="1000125" cy="3571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ko-KR" dirty="0">
                <a:solidFill>
                  <a:schemeClr val="bg1"/>
                </a:solidFill>
                <a:latin typeface="HY견고딕" pitchFamily="18" charset="-127"/>
                <a:ea typeface="HY견고딕" pitchFamily="18" charset="-127"/>
              </a:rPr>
              <a:t>9/10</a:t>
            </a:r>
            <a:endParaRPr lang="ko-KR" altLang="en-US" dirty="0">
              <a:solidFill>
                <a:schemeClr val="bg1"/>
              </a:solidFill>
              <a:latin typeface="HY견고딕" pitchFamily="18" charset="-127"/>
              <a:ea typeface="HY견고딕" pitchFamily="18" charset="-127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000875" y="6000750"/>
            <a:ext cx="423863" cy="431800"/>
            <a:chOff x="5289" y="3975"/>
            <a:chExt cx="267" cy="272"/>
          </a:xfrm>
        </p:grpSpPr>
        <p:pic>
          <p:nvPicPr>
            <p:cNvPr id="10257" name="Picture 6" descr="button2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289" y="3975"/>
              <a:ext cx="267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58" name="Text Box 7">
              <a:hlinkClick r:id="rId4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5366" y="4010"/>
              <a:ext cx="10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2000">
                  <a:solidFill>
                    <a:schemeClr val="bg1"/>
                  </a:solidFill>
                  <a:latin typeface="HY견고딕" pitchFamily="18" charset="-127"/>
                  <a:ea typeface="HY견고딕" pitchFamily="18" charset="-127"/>
                </a:rPr>
                <a:t>4</a:t>
              </a:r>
            </a:p>
          </p:txBody>
        </p:sp>
      </p:grpSp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6565900" y="6000750"/>
            <a:ext cx="423863" cy="431800"/>
            <a:chOff x="5289" y="3975"/>
            <a:chExt cx="267" cy="272"/>
          </a:xfrm>
        </p:grpSpPr>
        <p:pic>
          <p:nvPicPr>
            <p:cNvPr id="10255" name="Picture 9" descr="button2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289" y="3975"/>
              <a:ext cx="267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56" name="Text Box 10">
              <a:hlinkClick r:id="rId5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5366" y="4010"/>
              <a:ext cx="10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2000">
                  <a:solidFill>
                    <a:schemeClr val="bg1"/>
                  </a:solidFill>
                  <a:latin typeface="HY견고딕" pitchFamily="18" charset="-127"/>
                  <a:ea typeface="HY견고딕" pitchFamily="18" charset="-127"/>
                </a:rPr>
                <a:t>3</a:t>
              </a:r>
            </a:p>
          </p:txBody>
        </p:sp>
      </p:grpSp>
      <p:grpSp>
        <p:nvGrpSpPr>
          <p:cNvPr id="5" name="Group 11"/>
          <p:cNvGrpSpPr>
            <a:grpSpLocks/>
          </p:cNvGrpSpPr>
          <p:nvPr/>
        </p:nvGrpSpPr>
        <p:grpSpPr bwMode="auto">
          <a:xfrm>
            <a:off x="6130925" y="6000750"/>
            <a:ext cx="423863" cy="431800"/>
            <a:chOff x="5289" y="3975"/>
            <a:chExt cx="267" cy="272"/>
          </a:xfrm>
        </p:grpSpPr>
        <p:pic>
          <p:nvPicPr>
            <p:cNvPr id="10253" name="Picture 12" descr="button2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289" y="3975"/>
              <a:ext cx="267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54" name="Text Box 13">
              <a:hlinkClick r:id="rId5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5366" y="4010"/>
              <a:ext cx="10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2000">
                  <a:solidFill>
                    <a:schemeClr val="bg1"/>
                  </a:solidFill>
                  <a:latin typeface="HY견고딕" pitchFamily="18" charset="-127"/>
                  <a:ea typeface="HY견고딕" pitchFamily="18" charset="-127"/>
                </a:rPr>
                <a:t>2</a:t>
              </a:r>
            </a:p>
          </p:txBody>
        </p:sp>
      </p:grpSp>
      <p:grpSp>
        <p:nvGrpSpPr>
          <p:cNvPr id="6" name="Group 14"/>
          <p:cNvGrpSpPr>
            <a:grpSpLocks/>
          </p:cNvGrpSpPr>
          <p:nvPr/>
        </p:nvGrpSpPr>
        <p:grpSpPr bwMode="auto">
          <a:xfrm>
            <a:off x="5697538" y="6000750"/>
            <a:ext cx="423862" cy="431800"/>
            <a:chOff x="5289" y="3975"/>
            <a:chExt cx="267" cy="272"/>
          </a:xfrm>
        </p:grpSpPr>
        <p:pic>
          <p:nvPicPr>
            <p:cNvPr id="10251" name="Picture 15" descr="button2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289" y="3975"/>
              <a:ext cx="267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52" name="Text Box 16">
              <a:hlinkClick r:id="rId6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5366" y="4010"/>
              <a:ext cx="10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2000">
                  <a:solidFill>
                    <a:schemeClr val="bg1"/>
                  </a:solidFill>
                  <a:latin typeface="HY견고딕" pitchFamily="18" charset="-127"/>
                  <a:ea typeface="HY견고딕" pitchFamily="18" charset="-127"/>
                </a:rPr>
                <a:t>1</a:t>
              </a: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7429500" y="6000750"/>
            <a:ext cx="423863" cy="431800"/>
            <a:chOff x="5289" y="3975"/>
            <a:chExt cx="267" cy="272"/>
          </a:xfrm>
        </p:grpSpPr>
        <p:pic>
          <p:nvPicPr>
            <p:cNvPr id="10249" name="Picture 6" descr="button2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289" y="3975"/>
              <a:ext cx="267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50" name="Text Box 7">
              <a:hlinkClick r:id="rId7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5366" y="4010"/>
              <a:ext cx="10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ko-KR" sz="2000">
                  <a:solidFill>
                    <a:srgbClr val="FF0000"/>
                  </a:solidFill>
                  <a:latin typeface="HY견고딕" pitchFamily="18" charset="-127"/>
                  <a:ea typeface="HY견고딕" pitchFamily="18" charset="-127"/>
                </a:rPr>
                <a:t>5</a:t>
              </a:r>
            </a:p>
          </p:txBody>
        </p:sp>
      </p:grpSp>
      <p:sp>
        <p:nvSpPr>
          <p:cNvPr id="19" name="제목 1"/>
          <p:cNvSpPr txBox="1">
            <a:spLocks/>
          </p:cNvSpPr>
          <p:nvPr/>
        </p:nvSpPr>
        <p:spPr>
          <a:xfrm>
            <a:off x="251520" y="4581128"/>
            <a:ext cx="8640960" cy="1944216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5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j-cs"/>
              </a:rPr>
              <a:t>손뼉 치면서 즐겁게 찬양해</a:t>
            </a:r>
            <a:endParaRPr kumimoji="0" lang="en-US" altLang="ko-KR" sz="55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j-cs"/>
            </a:endParaRPr>
          </a:p>
          <a:p>
            <a:pPr algn="ctr">
              <a:spcBef>
                <a:spcPct val="0"/>
              </a:spcBef>
              <a:defRPr/>
            </a:pPr>
            <a:r>
              <a:rPr lang="ko-KR" altLang="en-US" sz="5500" b="1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손뼉 치면서 즐겁게 찬양해</a:t>
            </a: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55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162</Words>
  <Application>Microsoft Office PowerPoint</Application>
  <PresentationFormat>화면 슬라이드 쇼(4:3)</PresentationFormat>
  <Paragraphs>85</Paragraphs>
  <Slides>10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1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xp</dc:creator>
  <cp:lastModifiedBy>xp</cp:lastModifiedBy>
  <cp:revision>11</cp:revision>
  <dcterms:created xsi:type="dcterms:W3CDTF">2010-10-12T23:01:52Z</dcterms:created>
  <dcterms:modified xsi:type="dcterms:W3CDTF">2010-10-12T23:08:34Z</dcterms:modified>
</cp:coreProperties>
</file>