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C3F0D-8EFF-41E4-BFFA-1A6B10922ACA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3F8FF-F0ED-451C-A317-1E426CCBBA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9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 bwMode="auto">
          <a:xfrm>
            <a:off x="428625" y="6000750"/>
            <a:ext cx="100012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1/10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00875" y="6000750"/>
            <a:ext cx="423863" cy="431800"/>
            <a:chOff x="5289" y="3975"/>
            <a:chExt cx="267" cy="272"/>
          </a:xfrm>
        </p:grpSpPr>
        <p:pic>
          <p:nvPicPr>
            <p:cNvPr id="2065" name="Picture 6" descr="button2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6" name="Text Box 7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4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565900" y="6000750"/>
            <a:ext cx="423863" cy="431800"/>
            <a:chOff x="5289" y="3975"/>
            <a:chExt cx="267" cy="272"/>
          </a:xfrm>
        </p:grpSpPr>
        <p:pic>
          <p:nvPicPr>
            <p:cNvPr id="2063" name="Picture 9" descr="button2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4" name="Text Box 10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3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130925" y="6000750"/>
            <a:ext cx="423863" cy="431800"/>
            <a:chOff x="5289" y="3975"/>
            <a:chExt cx="267" cy="272"/>
          </a:xfrm>
        </p:grpSpPr>
        <p:pic>
          <p:nvPicPr>
            <p:cNvPr id="2061" name="Picture 12" descr="button2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2" name="Text Box 13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697538" y="6000750"/>
            <a:ext cx="423862" cy="431800"/>
            <a:chOff x="5289" y="3975"/>
            <a:chExt cx="267" cy="272"/>
          </a:xfrm>
        </p:grpSpPr>
        <p:pic>
          <p:nvPicPr>
            <p:cNvPr id="2059" name="Picture 15" descr="button2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0" name="Text Box 16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7429500" y="6000750"/>
            <a:ext cx="423863" cy="431800"/>
            <a:chOff x="5289" y="3975"/>
            <a:chExt cx="267" cy="272"/>
          </a:xfrm>
        </p:grpSpPr>
        <p:pic>
          <p:nvPicPr>
            <p:cNvPr id="2057" name="Picture 6" descr="button2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8" name="Text Box 7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5</a:t>
              </a:r>
            </a:p>
          </p:txBody>
        </p:sp>
      </p:grpSp>
      <p:pic>
        <p:nvPicPr>
          <p:cNvPr id="2056" name="그림 25" descr="1-1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제목 1"/>
          <p:cNvSpPr txBox="1">
            <a:spLocks/>
          </p:cNvSpPr>
          <p:nvPr/>
        </p:nvSpPr>
        <p:spPr>
          <a:xfrm>
            <a:off x="251520" y="4437112"/>
            <a:ext cx="8640960" cy="216024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오 이 기쁨 주님 주신 것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오 이 기쁨 주님 주신 것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21" descr="후렴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직사각형 24"/>
          <p:cNvSpPr/>
          <p:nvPr/>
        </p:nvSpPr>
        <p:spPr bwMode="auto">
          <a:xfrm>
            <a:off x="428625" y="6000750"/>
            <a:ext cx="100012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2/10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00875" y="6000750"/>
            <a:ext cx="423863" cy="431800"/>
            <a:chOff x="5289" y="3975"/>
            <a:chExt cx="267" cy="272"/>
          </a:xfrm>
        </p:grpSpPr>
        <p:pic>
          <p:nvPicPr>
            <p:cNvPr id="3089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0" name="Text Box 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4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565900" y="6000750"/>
            <a:ext cx="423863" cy="431800"/>
            <a:chOff x="5289" y="3975"/>
            <a:chExt cx="267" cy="272"/>
          </a:xfrm>
        </p:grpSpPr>
        <p:pic>
          <p:nvPicPr>
            <p:cNvPr id="3087" name="Picture 9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8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3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130925" y="6000750"/>
            <a:ext cx="423863" cy="431800"/>
            <a:chOff x="5289" y="3975"/>
            <a:chExt cx="267" cy="272"/>
          </a:xfrm>
        </p:grpSpPr>
        <p:pic>
          <p:nvPicPr>
            <p:cNvPr id="3085" name="Picture 12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6" name="Text Box 13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697538" y="6000750"/>
            <a:ext cx="423862" cy="431800"/>
            <a:chOff x="5289" y="3975"/>
            <a:chExt cx="267" cy="272"/>
          </a:xfrm>
        </p:grpSpPr>
        <p:pic>
          <p:nvPicPr>
            <p:cNvPr id="3083" name="Picture 15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4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7429500" y="6000750"/>
            <a:ext cx="423863" cy="431800"/>
            <a:chOff x="5289" y="3975"/>
            <a:chExt cx="267" cy="272"/>
          </a:xfrm>
        </p:grpSpPr>
        <p:pic>
          <p:nvPicPr>
            <p:cNvPr id="3081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2" name="Text Box 7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5</a:t>
              </a:r>
            </a:p>
          </p:txBody>
        </p:sp>
      </p:grpSp>
      <p:sp>
        <p:nvSpPr>
          <p:cNvPr id="19" name="제목 1"/>
          <p:cNvSpPr txBox="1">
            <a:spLocks/>
          </p:cNvSpPr>
          <p:nvPr/>
        </p:nvSpPr>
        <p:spPr>
          <a:xfrm>
            <a:off x="251520" y="3789040"/>
            <a:ext cx="8640960" cy="28083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오 이 기쁨 주님 주신 것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주께 영광 할렐루야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주만 찬양해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21" descr="후렴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직사각형 24"/>
          <p:cNvSpPr/>
          <p:nvPr/>
        </p:nvSpPr>
        <p:spPr bwMode="auto">
          <a:xfrm>
            <a:off x="428625" y="6000750"/>
            <a:ext cx="100012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2/10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00875" y="6000750"/>
            <a:ext cx="423863" cy="431800"/>
            <a:chOff x="5289" y="3975"/>
            <a:chExt cx="267" cy="272"/>
          </a:xfrm>
        </p:grpSpPr>
        <p:pic>
          <p:nvPicPr>
            <p:cNvPr id="3089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0" name="Text Box 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4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565900" y="6000750"/>
            <a:ext cx="423863" cy="431800"/>
            <a:chOff x="5289" y="3975"/>
            <a:chExt cx="267" cy="272"/>
          </a:xfrm>
        </p:grpSpPr>
        <p:pic>
          <p:nvPicPr>
            <p:cNvPr id="3087" name="Picture 9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8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3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130925" y="6000750"/>
            <a:ext cx="423863" cy="431800"/>
            <a:chOff x="5289" y="3975"/>
            <a:chExt cx="267" cy="272"/>
          </a:xfrm>
        </p:grpSpPr>
        <p:pic>
          <p:nvPicPr>
            <p:cNvPr id="3085" name="Picture 12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6" name="Text Box 13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697538" y="6000750"/>
            <a:ext cx="423862" cy="431800"/>
            <a:chOff x="5289" y="3975"/>
            <a:chExt cx="267" cy="272"/>
          </a:xfrm>
        </p:grpSpPr>
        <p:pic>
          <p:nvPicPr>
            <p:cNvPr id="3083" name="Picture 15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4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7429500" y="6000750"/>
            <a:ext cx="423863" cy="431800"/>
            <a:chOff x="5289" y="3975"/>
            <a:chExt cx="267" cy="272"/>
          </a:xfrm>
        </p:grpSpPr>
        <p:pic>
          <p:nvPicPr>
            <p:cNvPr id="3081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2" name="Text Box 7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5</a:t>
              </a:r>
            </a:p>
          </p:txBody>
        </p:sp>
      </p:grpSp>
      <p:sp>
        <p:nvSpPr>
          <p:cNvPr id="19" name="제목 1"/>
          <p:cNvSpPr txBox="1">
            <a:spLocks/>
          </p:cNvSpPr>
          <p:nvPr/>
        </p:nvSpPr>
        <p:spPr>
          <a:xfrm>
            <a:off x="251520" y="3789040"/>
            <a:ext cx="8640960" cy="28083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오 이 기쁨 주님 주신 것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주께 영광 할렐루야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주만 찬양해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1" descr="2-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 bwMode="auto">
          <a:xfrm>
            <a:off x="428625" y="6000750"/>
            <a:ext cx="100012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3/10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00875" y="6000750"/>
            <a:ext cx="423863" cy="431800"/>
            <a:chOff x="5289" y="3975"/>
            <a:chExt cx="267" cy="272"/>
          </a:xfrm>
        </p:grpSpPr>
        <p:pic>
          <p:nvPicPr>
            <p:cNvPr id="4113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4" name="Text Box 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4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565900" y="6000750"/>
            <a:ext cx="423863" cy="431800"/>
            <a:chOff x="5289" y="3975"/>
            <a:chExt cx="267" cy="272"/>
          </a:xfrm>
        </p:grpSpPr>
        <p:pic>
          <p:nvPicPr>
            <p:cNvPr id="4111" name="Picture 9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2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3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130925" y="6000750"/>
            <a:ext cx="423863" cy="431800"/>
            <a:chOff x="5289" y="3975"/>
            <a:chExt cx="267" cy="272"/>
          </a:xfrm>
        </p:grpSpPr>
        <p:pic>
          <p:nvPicPr>
            <p:cNvPr id="4109" name="Picture 12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0" name="Text Box 13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5697538" y="6000750"/>
            <a:ext cx="423862" cy="431800"/>
            <a:chOff x="5289" y="3975"/>
            <a:chExt cx="267" cy="272"/>
          </a:xfrm>
        </p:grpSpPr>
        <p:pic>
          <p:nvPicPr>
            <p:cNvPr id="4107" name="Picture 15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8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7429500" y="6000750"/>
            <a:ext cx="423863" cy="431800"/>
            <a:chOff x="5289" y="3975"/>
            <a:chExt cx="267" cy="272"/>
          </a:xfrm>
        </p:grpSpPr>
        <p:pic>
          <p:nvPicPr>
            <p:cNvPr id="4105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6" name="Text Box 7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5</a:t>
              </a:r>
            </a:p>
          </p:txBody>
        </p:sp>
      </p:grpSp>
      <p:sp>
        <p:nvSpPr>
          <p:cNvPr id="19" name="제목 1"/>
          <p:cNvSpPr txBox="1">
            <a:spLocks/>
          </p:cNvSpPr>
          <p:nvPr/>
        </p:nvSpPr>
        <p:spPr>
          <a:xfrm>
            <a:off x="251520" y="4581128"/>
            <a:ext cx="8640960" cy="19442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앞 뒤 동산에 꽃은 피었고</a:t>
            </a:r>
            <a:endParaRPr kumimoji="0" lang="en-US" altLang="ko-KR" sz="5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58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내 맘 속에 웃음꽃 피었네</a:t>
            </a:r>
            <a:endParaRPr kumimoji="0" lang="ko-KR" altLang="en-US" sz="5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21" descr="후렴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직사각형 24"/>
          <p:cNvSpPr/>
          <p:nvPr/>
        </p:nvSpPr>
        <p:spPr bwMode="auto">
          <a:xfrm>
            <a:off x="428625" y="6000750"/>
            <a:ext cx="100012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2/10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00875" y="6000750"/>
            <a:ext cx="423863" cy="431800"/>
            <a:chOff x="5289" y="3975"/>
            <a:chExt cx="267" cy="272"/>
          </a:xfrm>
        </p:grpSpPr>
        <p:pic>
          <p:nvPicPr>
            <p:cNvPr id="3089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0" name="Text Box 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4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565900" y="6000750"/>
            <a:ext cx="423863" cy="431800"/>
            <a:chOff x="5289" y="3975"/>
            <a:chExt cx="267" cy="272"/>
          </a:xfrm>
        </p:grpSpPr>
        <p:pic>
          <p:nvPicPr>
            <p:cNvPr id="3087" name="Picture 9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8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3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130925" y="6000750"/>
            <a:ext cx="423863" cy="431800"/>
            <a:chOff x="5289" y="3975"/>
            <a:chExt cx="267" cy="272"/>
          </a:xfrm>
        </p:grpSpPr>
        <p:pic>
          <p:nvPicPr>
            <p:cNvPr id="3085" name="Picture 12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6" name="Text Box 13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697538" y="6000750"/>
            <a:ext cx="423862" cy="431800"/>
            <a:chOff x="5289" y="3975"/>
            <a:chExt cx="267" cy="272"/>
          </a:xfrm>
        </p:grpSpPr>
        <p:pic>
          <p:nvPicPr>
            <p:cNvPr id="3083" name="Picture 15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4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7429500" y="6000750"/>
            <a:ext cx="423863" cy="431800"/>
            <a:chOff x="5289" y="3975"/>
            <a:chExt cx="267" cy="272"/>
          </a:xfrm>
        </p:grpSpPr>
        <p:pic>
          <p:nvPicPr>
            <p:cNvPr id="3081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2" name="Text Box 7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5</a:t>
              </a:r>
            </a:p>
          </p:txBody>
        </p:sp>
      </p:grpSp>
      <p:sp>
        <p:nvSpPr>
          <p:cNvPr id="19" name="제목 1"/>
          <p:cNvSpPr txBox="1">
            <a:spLocks/>
          </p:cNvSpPr>
          <p:nvPr/>
        </p:nvSpPr>
        <p:spPr>
          <a:xfrm>
            <a:off x="251520" y="3789040"/>
            <a:ext cx="8640960" cy="28083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오 이 기쁨 주님 주신 것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주께 영광 할렐루야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주만 찬양해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그림 1" descr="3-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 bwMode="auto">
          <a:xfrm>
            <a:off x="428625" y="6000750"/>
            <a:ext cx="100012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5/10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00875" y="6000750"/>
            <a:ext cx="423863" cy="431800"/>
            <a:chOff x="5289" y="3975"/>
            <a:chExt cx="267" cy="272"/>
          </a:xfrm>
        </p:grpSpPr>
        <p:pic>
          <p:nvPicPr>
            <p:cNvPr id="6161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2" name="Text Box 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4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565900" y="6000750"/>
            <a:ext cx="423863" cy="431800"/>
            <a:chOff x="5289" y="3975"/>
            <a:chExt cx="267" cy="272"/>
          </a:xfrm>
        </p:grpSpPr>
        <p:pic>
          <p:nvPicPr>
            <p:cNvPr id="6159" name="Picture 9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0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3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130925" y="6000750"/>
            <a:ext cx="423863" cy="431800"/>
            <a:chOff x="5289" y="3975"/>
            <a:chExt cx="267" cy="272"/>
          </a:xfrm>
        </p:grpSpPr>
        <p:pic>
          <p:nvPicPr>
            <p:cNvPr id="6157" name="Picture 12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8" name="Text Box 13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5697538" y="6000750"/>
            <a:ext cx="423862" cy="431800"/>
            <a:chOff x="5289" y="3975"/>
            <a:chExt cx="267" cy="272"/>
          </a:xfrm>
        </p:grpSpPr>
        <p:pic>
          <p:nvPicPr>
            <p:cNvPr id="6155" name="Picture 15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6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7429500" y="6000750"/>
            <a:ext cx="423863" cy="431800"/>
            <a:chOff x="5289" y="3975"/>
            <a:chExt cx="267" cy="272"/>
          </a:xfrm>
        </p:grpSpPr>
        <p:pic>
          <p:nvPicPr>
            <p:cNvPr id="6153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4" name="Text Box 7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5</a:t>
              </a:r>
            </a:p>
          </p:txBody>
        </p:sp>
      </p:grpSp>
      <p:sp>
        <p:nvSpPr>
          <p:cNvPr id="20" name="제목 1"/>
          <p:cNvSpPr txBox="1">
            <a:spLocks/>
          </p:cNvSpPr>
          <p:nvPr/>
        </p:nvSpPr>
        <p:spPr>
          <a:xfrm>
            <a:off x="251520" y="4581128"/>
            <a:ext cx="8640960" cy="19442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높은 하늘에 종달새 우짖고</a:t>
            </a:r>
            <a:endParaRPr kumimoji="0" lang="en-US" altLang="ko-KR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55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내 맘 속에 기쁜 노래있네</a:t>
            </a:r>
            <a:endParaRPr kumimoji="0" lang="ko-KR" alt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21" descr="후렴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직사각형 24"/>
          <p:cNvSpPr/>
          <p:nvPr/>
        </p:nvSpPr>
        <p:spPr bwMode="auto">
          <a:xfrm>
            <a:off x="428625" y="6000750"/>
            <a:ext cx="100012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2/10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00875" y="6000750"/>
            <a:ext cx="423863" cy="431800"/>
            <a:chOff x="5289" y="3975"/>
            <a:chExt cx="267" cy="272"/>
          </a:xfrm>
        </p:grpSpPr>
        <p:pic>
          <p:nvPicPr>
            <p:cNvPr id="3089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0" name="Text Box 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4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565900" y="6000750"/>
            <a:ext cx="423863" cy="431800"/>
            <a:chOff x="5289" y="3975"/>
            <a:chExt cx="267" cy="272"/>
          </a:xfrm>
        </p:grpSpPr>
        <p:pic>
          <p:nvPicPr>
            <p:cNvPr id="3087" name="Picture 9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8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3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130925" y="6000750"/>
            <a:ext cx="423863" cy="431800"/>
            <a:chOff x="5289" y="3975"/>
            <a:chExt cx="267" cy="272"/>
          </a:xfrm>
        </p:grpSpPr>
        <p:pic>
          <p:nvPicPr>
            <p:cNvPr id="3085" name="Picture 12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6" name="Text Box 13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697538" y="6000750"/>
            <a:ext cx="423862" cy="431800"/>
            <a:chOff x="5289" y="3975"/>
            <a:chExt cx="267" cy="272"/>
          </a:xfrm>
        </p:grpSpPr>
        <p:pic>
          <p:nvPicPr>
            <p:cNvPr id="3083" name="Picture 15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4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7429500" y="6000750"/>
            <a:ext cx="423863" cy="431800"/>
            <a:chOff x="5289" y="3975"/>
            <a:chExt cx="267" cy="272"/>
          </a:xfrm>
        </p:grpSpPr>
        <p:pic>
          <p:nvPicPr>
            <p:cNvPr id="3081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2" name="Text Box 7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5</a:t>
              </a:r>
            </a:p>
          </p:txBody>
        </p:sp>
      </p:grpSp>
      <p:sp>
        <p:nvSpPr>
          <p:cNvPr id="19" name="제목 1"/>
          <p:cNvSpPr txBox="1">
            <a:spLocks/>
          </p:cNvSpPr>
          <p:nvPr/>
        </p:nvSpPr>
        <p:spPr>
          <a:xfrm>
            <a:off x="251520" y="3789040"/>
            <a:ext cx="8640960" cy="28083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오 이 기쁨 주님 주신 것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주께 영광 할렐루야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주만 찬양해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그림 1" descr="4-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 bwMode="auto">
          <a:xfrm>
            <a:off x="428625" y="6000750"/>
            <a:ext cx="100012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7/10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00875" y="6000750"/>
            <a:ext cx="423863" cy="431800"/>
            <a:chOff x="5289" y="3975"/>
            <a:chExt cx="267" cy="272"/>
          </a:xfrm>
        </p:grpSpPr>
        <p:pic>
          <p:nvPicPr>
            <p:cNvPr id="8209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0" name="Text Box 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4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565900" y="6000750"/>
            <a:ext cx="423863" cy="431800"/>
            <a:chOff x="5289" y="3975"/>
            <a:chExt cx="267" cy="272"/>
          </a:xfrm>
        </p:grpSpPr>
        <p:pic>
          <p:nvPicPr>
            <p:cNvPr id="8207" name="Picture 9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8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3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130925" y="6000750"/>
            <a:ext cx="423863" cy="431800"/>
            <a:chOff x="5289" y="3975"/>
            <a:chExt cx="267" cy="272"/>
          </a:xfrm>
        </p:grpSpPr>
        <p:pic>
          <p:nvPicPr>
            <p:cNvPr id="8205" name="Picture 12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6" name="Text Box 13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5697538" y="6000750"/>
            <a:ext cx="423862" cy="431800"/>
            <a:chOff x="5289" y="3975"/>
            <a:chExt cx="267" cy="272"/>
          </a:xfrm>
        </p:grpSpPr>
        <p:pic>
          <p:nvPicPr>
            <p:cNvPr id="8203" name="Picture 15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4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7429500" y="6000750"/>
            <a:ext cx="423863" cy="431800"/>
            <a:chOff x="5289" y="3975"/>
            <a:chExt cx="267" cy="272"/>
          </a:xfrm>
        </p:grpSpPr>
        <p:pic>
          <p:nvPicPr>
            <p:cNvPr id="8201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2" name="Text Box 7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5</a:t>
              </a:r>
            </a:p>
          </p:txBody>
        </p:sp>
      </p:grpSp>
      <p:sp>
        <p:nvSpPr>
          <p:cNvPr id="19" name="제목 1"/>
          <p:cNvSpPr txBox="1">
            <a:spLocks/>
          </p:cNvSpPr>
          <p:nvPr/>
        </p:nvSpPr>
        <p:spPr>
          <a:xfrm>
            <a:off x="251520" y="4581128"/>
            <a:ext cx="8640960" cy="19442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오 친구여 즐겁게 노래해</a:t>
            </a:r>
            <a:endParaRPr kumimoji="0" lang="en-US" altLang="ko-KR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55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오 친구여 즐겁게 노래해</a:t>
            </a:r>
            <a:endParaRPr kumimoji="0" lang="en-US" altLang="ko-KR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21" descr="후렴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직사각형 24"/>
          <p:cNvSpPr/>
          <p:nvPr/>
        </p:nvSpPr>
        <p:spPr bwMode="auto">
          <a:xfrm>
            <a:off x="428625" y="6000750"/>
            <a:ext cx="100012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2/10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00875" y="6000750"/>
            <a:ext cx="423863" cy="431800"/>
            <a:chOff x="5289" y="3975"/>
            <a:chExt cx="267" cy="272"/>
          </a:xfrm>
        </p:grpSpPr>
        <p:pic>
          <p:nvPicPr>
            <p:cNvPr id="3089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90" name="Text Box 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4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565900" y="6000750"/>
            <a:ext cx="423863" cy="431800"/>
            <a:chOff x="5289" y="3975"/>
            <a:chExt cx="267" cy="272"/>
          </a:xfrm>
        </p:grpSpPr>
        <p:pic>
          <p:nvPicPr>
            <p:cNvPr id="3087" name="Picture 9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8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3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6130925" y="6000750"/>
            <a:ext cx="423863" cy="431800"/>
            <a:chOff x="5289" y="3975"/>
            <a:chExt cx="267" cy="272"/>
          </a:xfrm>
        </p:grpSpPr>
        <p:pic>
          <p:nvPicPr>
            <p:cNvPr id="3085" name="Picture 12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6" name="Text Box 13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5697538" y="6000750"/>
            <a:ext cx="423862" cy="431800"/>
            <a:chOff x="5289" y="3975"/>
            <a:chExt cx="267" cy="272"/>
          </a:xfrm>
        </p:grpSpPr>
        <p:pic>
          <p:nvPicPr>
            <p:cNvPr id="3083" name="Picture 15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4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7429500" y="6000750"/>
            <a:ext cx="423863" cy="431800"/>
            <a:chOff x="5289" y="3975"/>
            <a:chExt cx="267" cy="272"/>
          </a:xfrm>
        </p:grpSpPr>
        <p:pic>
          <p:nvPicPr>
            <p:cNvPr id="3081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2" name="Text Box 7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5</a:t>
              </a:r>
            </a:p>
          </p:txBody>
        </p:sp>
      </p:grpSp>
      <p:sp>
        <p:nvSpPr>
          <p:cNvPr id="19" name="제목 1"/>
          <p:cNvSpPr txBox="1">
            <a:spLocks/>
          </p:cNvSpPr>
          <p:nvPr/>
        </p:nvSpPr>
        <p:spPr>
          <a:xfrm>
            <a:off x="251520" y="3789040"/>
            <a:ext cx="8640960" cy="280831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오 이 기쁨 주님 주신 것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주께 영광 할렐루야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주만 찬양해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그림 1" descr="5-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 bwMode="auto">
          <a:xfrm>
            <a:off x="428625" y="6000750"/>
            <a:ext cx="1000125" cy="357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9/10</a:t>
            </a:r>
            <a:endParaRPr lang="ko-KR" altLang="en-US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7000875" y="6000750"/>
            <a:ext cx="423863" cy="431800"/>
            <a:chOff x="5289" y="3975"/>
            <a:chExt cx="267" cy="272"/>
          </a:xfrm>
        </p:grpSpPr>
        <p:pic>
          <p:nvPicPr>
            <p:cNvPr id="10257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8" name="Text Box 7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4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565900" y="6000750"/>
            <a:ext cx="423863" cy="431800"/>
            <a:chOff x="5289" y="3975"/>
            <a:chExt cx="267" cy="272"/>
          </a:xfrm>
        </p:grpSpPr>
        <p:pic>
          <p:nvPicPr>
            <p:cNvPr id="10255" name="Picture 9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6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3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6130925" y="6000750"/>
            <a:ext cx="423863" cy="431800"/>
            <a:chOff x="5289" y="3975"/>
            <a:chExt cx="267" cy="272"/>
          </a:xfrm>
        </p:grpSpPr>
        <p:pic>
          <p:nvPicPr>
            <p:cNvPr id="10253" name="Picture 12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4" name="Text Box 13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5697538" y="6000750"/>
            <a:ext cx="423862" cy="431800"/>
            <a:chOff x="5289" y="3975"/>
            <a:chExt cx="267" cy="272"/>
          </a:xfrm>
        </p:grpSpPr>
        <p:pic>
          <p:nvPicPr>
            <p:cNvPr id="10251" name="Picture 15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2" name="Text Box 16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7429500" y="6000750"/>
            <a:ext cx="423863" cy="431800"/>
            <a:chOff x="5289" y="3975"/>
            <a:chExt cx="267" cy="272"/>
          </a:xfrm>
        </p:grpSpPr>
        <p:pic>
          <p:nvPicPr>
            <p:cNvPr id="10249" name="Picture 6" descr="button2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50" name="Text Box 7">
              <a:hlinkClick r:id="rId7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5</a:t>
              </a:r>
            </a:p>
          </p:txBody>
        </p:sp>
      </p:grpSp>
      <p:sp>
        <p:nvSpPr>
          <p:cNvPr id="19" name="제목 1"/>
          <p:cNvSpPr txBox="1">
            <a:spLocks/>
          </p:cNvSpPr>
          <p:nvPr/>
        </p:nvSpPr>
        <p:spPr>
          <a:xfrm>
            <a:off x="251520" y="4581128"/>
            <a:ext cx="8640960" cy="19442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5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손뼉 치면서 즐겁게 찬양해</a:t>
            </a:r>
            <a:endParaRPr kumimoji="0" lang="en-US" altLang="ko-KR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ko-KR" altLang="en-US" sz="55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rPr>
              <a:t>손뼉 치면서 즐겁게 찬양해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5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162</Words>
  <Application>Microsoft Office PowerPoint</Application>
  <PresentationFormat>화면 슬라이드 쇼(4:3)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xp</dc:creator>
  <cp:lastModifiedBy>xp</cp:lastModifiedBy>
  <cp:revision>11</cp:revision>
  <dcterms:created xsi:type="dcterms:W3CDTF">2010-10-12T23:01:52Z</dcterms:created>
  <dcterms:modified xsi:type="dcterms:W3CDTF">2010-10-12T23:08:34Z</dcterms:modified>
</cp:coreProperties>
</file>