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14971-2CE5-4F3A-9813-1BEC4A15745B}" type="datetimeFigureOut">
              <a:rPr lang="ko-KR" altLang="en-US" smtClean="0"/>
              <a:t>2008-11-21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5515-6367-4668-B7E1-A93107AC6F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14971-2CE5-4F3A-9813-1BEC4A15745B}" type="datetimeFigureOut">
              <a:rPr lang="ko-KR" altLang="en-US" smtClean="0"/>
              <a:t>2008-11-21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5515-6367-4668-B7E1-A93107AC6F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14971-2CE5-4F3A-9813-1BEC4A15745B}" type="datetimeFigureOut">
              <a:rPr lang="ko-KR" altLang="en-US" smtClean="0"/>
              <a:t>2008-11-21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5515-6367-4668-B7E1-A93107AC6F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14971-2CE5-4F3A-9813-1BEC4A15745B}" type="datetimeFigureOut">
              <a:rPr lang="ko-KR" altLang="en-US" smtClean="0"/>
              <a:t>2008-11-21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5515-6367-4668-B7E1-A93107AC6F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14971-2CE5-4F3A-9813-1BEC4A15745B}" type="datetimeFigureOut">
              <a:rPr lang="ko-KR" altLang="en-US" smtClean="0"/>
              <a:t>2008-11-21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5515-6367-4668-B7E1-A93107AC6F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14971-2CE5-4F3A-9813-1BEC4A15745B}" type="datetimeFigureOut">
              <a:rPr lang="ko-KR" altLang="en-US" smtClean="0"/>
              <a:t>2008-11-21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5515-6367-4668-B7E1-A93107AC6F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14971-2CE5-4F3A-9813-1BEC4A15745B}" type="datetimeFigureOut">
              <a:rPr lang="ko-KR" altLang="en-US" smtClean="0"/>
              <a:t>2008-11-21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5515-6367-4668-B7E1-A93107AC6F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14971-2CE5-4F3A-9813-1BEC4A15745B}" type="datetimeFigureOut">
              <a:rPr lang="ko-KR" altLang="en-US" smtClean="0"/>
              <a:t>2008-11-21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5515-6367-4668-B7E1-A93107AC6F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14971-2CE5-4F3A-9813-1BEC4A15745B}" type="datetimeFigureOut">
              <a:rPr lang="ko-KR" altLang="en-US" smtClean="0"/>
              <a:t>2008-11-21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5515-6367-4668-B7E1-A93107AC6F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14971-2CE5-4F3A-9813-1BEC4A15745B}" type="datetimeFigureOut">
              <a:rPr lang="ko-KR" altLang="en-US" smtClean="0"/>
              <a:t>2008-11-21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5515-6367-4668-B7E1-A93107AC6F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14971-2CE5-4F3A-9813-1BEC4A15745B}" type="datetimeFigureOut">
              <a:rPr lang="ko-KR" altLang="en-US" smtClean="0"/>
              <a:t>2008-11-21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5515-6367-4668-B7E1-A93107AC6F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14971-2CE5-4F3A-9813-1BEC4A15745B}" type="datetimeFigureOut">
              <a:rPr lang="ko-KR" altLang="en-US" smtClean="0"/>
              <a:t>2008-11-21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65515-6367-4668-B7E1-A93107AC6F4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백합배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95250"/>
            <a:ext cx="8890000" cy="6667500"/>
          </a:xfrm>
          <a:prstGeom prst="rect">
            <a:avLst/>
          </a:prstGeom>
        </p:spPr>
      </p:pic>
      <p:pic>
        <p:nvPicPr>
          <p:cNvPr id="4" name="그림 3" descr="D 우리영혼이 벗어났도다.jpg"/>
          <p:cNvPicPr>
            <a:picLocks noChangeAspect="1"/>
          </p:cNvPicPr>
          <p:nvPr/>
        </p:nvPicPr>
        <p:blipFill>
          <a:blip r:embed="rId3"/>
          <a:srcRect t="36458" r="40845" b="54924"/>
          <a:stretch>
            <a:fillRect/>
          </a:stretch>
        </p:blipFill>
        <p:spPr>
          <a:xfrm>
            <a:off x="384634" y="571480"/>
            <a:ext cx="7797733" cy="1500198"/>
          </a:xfrm>
          <a:prstGeom prst="rect">
            <a:avLst/>
          </a:prstGeom>
        </p:spPr>
      </p:pic>
      <p:pic>
        <p:nvPicPr>
          <p:cNvPr id="5" name="그림 4" descr="D 우리영혼이 벗어났도다.jpg"/>
          <p:cNvPicPr>
            <a:picLocks noChangeAspect="1"/>
          </p:cNvPicPr>
          <p:nvPr/>
        </p:nvPicPr>
        <p:blipFill>
          <a:blip r:embed="rId3"/>
          <a:srcRect l="59155" t="39330" r="2909" b="55745"/>
          <a:stretch>
            <a:fillRect/>
          </a:stretch>
        </p:blipFill>
        <p:spPr>
          <a:xfrm>
            <a:off x="2357422" y="3000372"/>
            <a:ext cx="5000660" cy="857256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928662" y="2071678"/>
            <a:ext cx="7215238" cy="5715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500" dirty="0" smtClean="0"/>
              <a:t>       </a:t>
            </a:r>
            <a:r>
              <a:rPr lang="ko-KR" altLang="en-US" sz="4200" dirty="0" smtClean="0"/>
              <a:t>오  우리영혼이 벗어났도다</a:t>
            </a:r>
            <a:endParaRPr lang="ko-KR" altLang="en-US" sz="4200" dirty="0"/>
          </a:p>
        </p:txBody>
      </p:sp>
      <p:sp>
        <p:nvSpPr>
          <p:cNvPr id="7" name="직사각형 6"/>
          <p:cNvSpPr/>
          <p:nvPr/>
        </p:nvSpPr>
        <p:spPr>
          <a:xfrm>
            <a:off x="1857356" y="3857628"/>
            <a:ext cx="5500726" cy="5715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200" dirty="0" err="1" smtClean="0"/>
              <a:t>사냥꾼의올무에서</a:t>
            </a:r>
            <a:r>
              <a:rPr lang="ko-KR" altLang="en-US" sz="4200" dirty="0" smtClean="0"/>
              <a:t> 새같이</a:t>
            </a:r>
            <a:endParaRPr lang="ko-KR" altLang="en-US" sz="4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백합배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95250"/>
            <a:ext cx="8890000" cy="6667500"/>
          </a:xfrm>
          <a:prstGeom prst="rect">
            <a:avLst/>
          </a:prstGeom>
        </p:spPr>
      </p:pic>
      <p:pic>
        <p:nvPicPr>
          <p:cNvPr id="4" name="그림 3" descr="D 우리영혼이 벗어났도다.jpg"/>
          <p:cNvPicPr>
            <a:picLocks noChangeAspect="1"/>
          </p:cNvPicPr>
          <p:nvPr/>
        </p:nvPicPr>
        <p:blipFill>
          <a:blip r:embed="rId3"/>
          <a:srcRect t="52419" r="39469" b="41532"/>
          <a:stretch>
            <a:fillRect/>
          </a:stretch>
        </p:blipFill>
        <p:spPr>
          <a:xfrm>
            <a:off x="428596" y="1000108"/>
            <a:ext cx="8120119" cy="1071570"/>
          </a:xfrm>
          <a:prstGeom prst="rect">
            <a:avLst/>
          </a:prstGeom>
        </p:spPr>
      </p:pic>
      <p:pic>
        <p:nvPicPr>
          <p:cNvPr id="5" name="그림 4" descr="D 우리영혼이 벗어났도다.jpg"/>
          <p:cNvPicPr>
            <a:picLocks noChangeAspect="1"/>
          </p:cNvPicPr>
          <p:nvPr/>
        </p:nvPicPr>
        <p:blipFill>
          <a:blip r:embed="rId3"/>
          <a:srcRect l="59155" t="52823" r="2503" b="42742"/>
          <a:stretch>
            <a:fillRect/>
          </a:stretch>
        </p:blipFill>
        <p:spPr>
          <a:xfrm>
            <a:off x="2143108" y="3071810"/>
            <a:ext cx="5143536" cy="785818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928662" y="2071678"/>
            <a:ext cx="7215238" cy="5715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500" dirty="0" smtClean="0"/>
              <a:t>       </a:t>
            </a:r>
            <a:r>
              <a:rPr lang="ko-KR" altLang="en-US" sz="4200" dirty="0" smtClean="0"/>
              <a:t>오  우리영혼이 벗어났도다</a:t>
            </a:r>
            <a:endParaRPr lang="ko-KR" altLang="en-US" sz="4200" dirty="0"/>
          </a:p>
        </p:txBody>
      </p:sp>
      <p:sp>
        <p:nvSpPr>
          <p:cNvPr id="7" name="직사각형 6"/>
          <p:cNvSpPr/>
          <p:nvPr/>
        </p:nvSpPr>
        <p:spPr>
          <a:xfrm>
            <a:off x="1857356" y="3857628"/>
            <a:ext cx="5429288" cy="5715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200" dirty="0" err="1" smtClean="0"/>
              <a:t>사냥꾼의올무에서</a:t>
            </a:r>
            <a:r>
              <a:rPr lang="ko-KR" altLang="en-US" sz="4200" dirty="0" smtClean="0"/>
              <a:t> 새같이</a:t>
            </a:r>
            <a:endParaRPr lang="ko-KR" altLang="en-US" sz="4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백합배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95250"/>
            <a:ext cx="8890000" cy="6667500"/>
          </a:xfrm>
          <a:prstGeom prst="rect">
            <a:avLst/>
          </a:prstGeom>
        </p:spPr>
      </p:pic>
      <p:pic>
        <p:nvPicPr>
          <p:cNvPr id="4" name="그림 3" descr="D 우리영혼이 벗어났도다.jpg"/>
          <p:cNvPicPr>
            <a:picLocks noChangeAspect="1"/>
          </p:cNvPicPr>
          <p:nvPr/>
        </p:nvPicPr>
        <p:blipFill>
          <a:blip r:embed="rId3"/>
          <a:srcRect l="3577" t="63273" r="39469" b="28214"/>
          <a:stretch>
            <a:fillRect/>
          </a:stretch>
        </p:blipFill>
        <p:spPr>
          <a:xfrm>
            <a:off x="500034" y="500042"/>
            <a:ext cx="7962622" cy="1571636"/>
          </a:xfrm>
          <a:prstGeom prst="rect">
            <a:avLst/>
          </a:prstGeom>
        </p:spPr>
      </p:pic>
      <p:pic>
        <p:nvPicPr>
          <p:cNvPr id="3" name="그림 2" descr="D 우리영혼이 벗어났도다.jpg"/>
          <p:cNvPicPr>
            <a:picLocks noChangeAspect="1"/>
          </p:cNvPicPr>
          <p:nvPr/>
        </p:nvPicPr>
        <p:blipFill>
          <a:blip r:embed="rId3"/>
          <a:srcRect l="60531" t="65428" r="2251" b="29448"/>
          <a:stretch>
            <a:fillRect/>
          </a:stretch>
        </p:blipFill>
        <p:spPr>
          <a:xfrm>
            <a:off x="2428859" y="3214686"/>
            <a:ext cx="5500727" cy="1000132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928662" y="2071678"/>
            <a:ext cx="7858180" cy="5715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500" dirty="0" smtClean="0"/>
              <a:t>     </a:t>
            </a:r>
            <a:r>
              <a:rPr lang="ko-KR" altLang="en-US" sz="4200" dirty="0" smtClean="0"/>
              <a:t>오  </a:t>
            </a:r>
            <a:r>
              <a:rPr lang="ko-KR" altLang="en-US" sz="4200" dirty="0" err="1" smtClean="0"/>
              <a:t>올무가끊어졌네</a:t>
            </a:r>
            <a:r>
              <a:rPr lang="ko-KR" altLang="en-US" sz="4200" dirty="0" smtClean="0"/>
              <a:t> 해방되었네</a:t>
            </a:r>
            <a:endParaRPr lang="ko-KR" altLang="en-US" sz="4200" dirty="0"/>
          </a:p>
        </p:txBody>
      </p:sp>
      <p:sp>
        <p:nvSpPr>
          <p:cNvPr id="6" name="직사각형 5"/>
          <p:cNvSpPr/>
          <p:nvPr/>
        </p:nvSpPr>
        <p:spPr>
          <a:xfrm>
            <a:off x="2285984" y="4214818"/>
            <a:ext cx="5572164" cy="5715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200" dirty="0" smtClean="0"/>
              <a:t>우 </a:t>
            </a:r>
            <a:r>
              <a:rPr lang="ko-KR" altLang="en-US" sz="4200" dirty="0" err="1" smtClean="0"/>
              <a:t>리도움은주의</a:t>
            </a:r>
            <a:r>
              <a:rPr lang="ko-KR" altLang="en-US" sz="4200" dirty="0" smtClean="0"/>
              <a:t> 이 </a:t>
            </a:r>
            <a:r>
              <a:rPr lang="en-US" altLang="ko-KR" sz="4200" dirty="0" smtClean="0"/>
              <a:t>-</a:t>
            </a:r>
            <a:r>
              <a:rPr lang="ko-KR" altLang="en-US" sz="4200" dirty="0" err="1" smtClean="0"/>
              <a:t>름</a:t>
            </a:r>
            <a:endParaRPr lang="ko-KR" altLang="en-US" sz="4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백합배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95250"/>
            <a:ext cx="8890000" cy="6667500"/>
          </a:xfrm>
          <a:prstGeom prst="rect">
            <a:avLst/>
          </a:prstGeom>
        </p:spPr>
      </p:pic>
      <p:pic>
        <p:nvPicPr>
          <p:cNvPr id="4" name="그림 3" descr="D 우리영혼이 벗어났도다.jpg"/>
          <p:cNvPicPr>
            <a:picLocks noChangeAspect="1"/>
          </p:cNvPicPr>
          <p:nvPr/>
        </p:nvPicPr>
        <p:blipFill>
          <a:blip r:embed="rId3"/>
          <a:srcRect l="3682" t="76042" r="36718" b="15594"/>
          <a:stretch>
            <a:fillRect/>
          </a:stretch>
        </p:blipFill>
        <p:spPr>
          <a:xfrm>
            <a:off x="214282" y="571480"/>
            <a:ext cx="8358246" cy="1549078"/>
          </a:xfrm>
          <a:prstGeom prst="rect">
            <a:avLst/>
          </a:prstGeom>
        </p:spPr>
      </p:pic>
      <p:pic>
        <p:nvPicPr>
          <p:cNvPr id="3" name="그림 2" descr="D 우리영혼이 벗어났도다.jpg"/>
          <p:cNvPicPr>
            <a:picLocks noChangeAspect="1"/>
          </p:cNvPicPr>
          <p:nvPr/>
        </p:nvPicPr>
        <p:blipFill>
          <a:blip r:embed="rId3"/>
          <a:srcRect l="63282" t="76042" r="2536" b="15992"/>
          <a:stretch>
            <a:fillRect/>
          </a:stretch>
        </p:blipFill>
        <p:spPr>
          <a:xfrm>
            <a:off x="1572990" y="3071810"/>
            <a:ext cx="5570778" cy="1714512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785786" y="2071678"/>
            <a:ext cx="8001056" cy="5715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500" dirty="0" smtClean="0"/>
              <a:t>     </a:t>
            </a:r>
            <a:r>
              <a:rPr lang="ko-KR" altLang="en-US" sz="4200" dirty="0" smtClean="0"/>
              <a:t>오  </a:t>
            </a:r>
            <a:r>
              <a:rPr lang="ko-KR" altLang="en-US" sz="4200" dirty="0" err="1" smtClean="0"/>
              <a:t>올무가</a:t>
            </a:r>
            <a:r>
              <a:rPr lang="ko-KR" altLang="en-US" sz="4200" dirty="0" smtClean="0"/>
              <a:t> 끊어졌네 해방되었네</a:t>
            </a:r>
            <a:endParaRPr lang="ko-KR" altLang="en-US" sz="4200" dirty="0"/>
          </a:p>
        </p:txBody>
      </p:sp>
      <p:sp>
        <p:nvSpPr>
          <p:cNvPr id="6" name="직사각형 5"/>
          <p:cNvSpPr/>
          <p:nvPr/>
        </p:nvSpPr>
        <p:spPr>
          <a:xfrm>
            <a:off x="1571604" y="4786322"/>
            <a:ext cx="5572164" cy="5715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o-KR" altLang="en-US" sz="4200" dirty="0" smtClean="0"/>
              <a:t>우 </a:t>
            </a:r>
            <a:r>
              <a:rPr lang="ko-KR" altLang="en-US" sz="4200" dirty="0" err="1" smtClean="0"/>
              <a:t>리도움은주의</a:t>
            </a:r>
            <a:r>
              <a:rPr lang="ko-KR" altLang="en-US" sz="4200" dirty="0" smtClean="0"/>
              <a:t> 이 </a:t>
            </a:r>
            <a:r>
              <a:rPr lang="en-US" altLang="ko-KR" sz="4200" dirty="0" smtClean="0"/>
              <a:t>-</a:t>
            </a:r>
            <a:r>
              <a:rPr lang="ko-KR" altLang="en-US" sz="4200" dirty="0" err="1" smtClean="0"/>
              <a:t>름</a:t>
            </a:r>
            <a:endParaRPr lang="ko-KR" altLang="en-US" sz="4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1">
      <a:majorFont>
        <a:latin typeface="맑은 고딕"/>
        <a:ea typeface="-2002"/>
        <a:cs typeface=""/>
      </a:majorFont>
      <a:minorFont>
        <a:latin typeface="맑은 고딕"/>
        <a:ea typeface="-200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</Words>
  <Application>Microsoft Office PowerPoint</Application>
  <PresentationFormat>화면 슬라이드 쇼(4:3)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SEC</dc:creator>
  <cp:lastModifiedBy>SEC</cp:lastModifiedBy>
  <cp:revision>2</cp:revision>
  <dcterms:created xsi:type="dcterms:W3CDTF">2008-11-20T23:51:35Z</dcterms:created>
  <dcterms:modified xsi:type="dcterms:W3CDTF">2008-11-21T00:05:52Z</dcterms:modified>
</cp:coreProperties>
</file>