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6548-A8CD-4D37-B4DB-0E3032BC80F1}" type="datetimeFigureOut">
              <a:rPr lang="ko-KR" altLang="en-US" smtClean="0"/>
              <a:t>2009-11-03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500CC-7693-44C4-960E-473DC9816A5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2009-11-03T08:20:44Z</dcterms:created>
  <dcterms:modified xsi:type="dcterms:W3CDTF">2009-11-03T08:21:50Z</dcterms:modified>
</cp:coreProperties>
</file>