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19014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오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 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예수님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001024" y="557214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그림 15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15" y="1055408"/>
            <a:ext cx="8704369" cy="27307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15" y="847189"/>
            <a:ext cx="8704369" cy="27246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15" y="629459"/>
            <a:ext cx="8704369" cy="28709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275006"/>
            <a:ext cx="2633656" cy="358299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그림 5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15" y="785794"/>
            <a:ext cx="8704369" cy="27978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15" y="1500174"/>
            <a:ext cx="8704369" cy="16884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15" y="1024930"/>
            <a:ext cx="8704369" cy="27612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858148" y="542926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63" y="714356"/>
            <a:ext cx="8698274" cy="2944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63" y="714356"/>
            <a:ext cx="8698274" cy="2944125"/>
          </a:xfrm>
          <a:prstGeom prst="rect">
            <a:avLst/>
          </a:prstGeom>
        </p:spPr>
      </p:pic>
      <p:sp>
        <p:nvSpPr>
          <p:cNvPr id="4" name="대각선 방향의 모서리가 잘린 사각형 3"/>
          <p:cNvSpPr/>
          <p:nvPr/>
        </p:nvSpPr>
        <p:spPr>
          <a:xfrm>
            <a:off x="7929586" y="6072206"/>
            <a:ext cx="571504" cy="500066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9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90605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7</cp:revision>
  <dcterms:created xsi:type="dcterms:W3CDTF">2010-02-18T04:46:16Z</dcterms:created>
  <dcterms:modified xsi:type="dcterms:W3CDTF">2010-03-03T14:09:06Z</dcterms:modified>
</cp:coreProperties>
</file>