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 descr="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275006"/>
            <a:ext cx="2633656" cy="358299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19014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오</a:t>
            </a:r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 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예수님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15" y="857232"/>
            <a:ext cx="8704369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275006"/>
            <a:ext cx="2633656" cy="358299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15" y="847189"/>
            <a:ext cx="8704369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275006"/>
            <a:ext cx="2633656" cy="358299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15" y="629459"/>
            <a:ext cx="8704369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275006"/>
            <a:ext cx="2633656" cy="358299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15" y="785794"/>
            <a:ext cx="8704369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275006"/>
            <a:ext cx="2633656" cy="358299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15" y="1500174"/>
            <a:ext cx="8704369" cy="16884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275006"/>
            <a:ext cx="2633656" cy="358299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15" y="714356"/>
            <a:ext cx="8704369" cy="27612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275006"/>
            <a:ext cx="2633656" cy="358299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직사각형 4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63" y="714356"/>
            <a:ext cx="8698274" cy="2944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</Words>
  <Application>Microsoft Office PowerPoint</Application>
  <PresentationFormat>화면 슬라이드 쇼(4:3)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2010-03-03T13:58:59Z</dcterms:modified>
</cp:coreProperties>
</file>