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 descr="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275006"/>
            <a:ext cx="2633656" cy="3582994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직사각형 7"/>
          <p:cNvSpPr/>
          <p:nvPr/>
        </p:nvSpPr>
        <p:spPr>
          <a:xfrm>
            <a:off x="642910" y="142852"/>
            <a:ext cx="19014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오</a:t>
            </a:r>
            <a:r>
              <a:rPr lang="en-US" altLang="ko-K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 </a:t>
            </a:r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예수님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6" name="그림 15" descr="그림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815" y="857232"/>
            <a:ext cx="8704369" cy="27307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275006"/>
            <a:ext cx="2633656" cy="358299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그림 5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815" y="847189"/>
            <a:ext cx="8704369" cy="27246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275006"/>
            <a:ext cx="2633656" cy="358299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그림 5" descr="그림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815" y="629459"/>
            <a:ext cx="8704369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275006"/>
            <a:ext cx="2633656" cy="358299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그림 5" descr="그림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815" y="785794"/>
            <a:ext cx="8704369" cy="279783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275006"/>
            <a:ext cx="2633656" cy="358299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815" y="1500174"/>
            <a:ext cx="8704369" cy="168845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275006"/>
            <a:ext cx="2633656" cy="358299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그림 4" descr="그림3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815" y="714356"/>
            <a:ext cx="8704369" cy="27612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275006"/>
            <a:ext cx="2633656" cy="3582994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직사각형 4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4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63" y="714356"/>
            <a:ext cx="8698274" cy="2944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</Words>
  <Application>Microsoft Office PowerPoint</Application>
  <PresentationFormat>화면 슬라이드 쇼(4:3)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6</cp:revision>
  <dcterms:created xsi:type="dcterms:W3CDTF">2010-02-18T04:46:16Z</dcterms:created>
  <dcterms:modified xsi:type="dcterms:W3CDTF">2010-03-03T13:58:59Z</dcterms:modified>
</cp:coreProperties>
</file>