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9014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오</a:t>
            </a:r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 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예수님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11" y="423920"/>
            <a:ext cx="8692178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11" y="423920"/>
            <a:ext cx="8692178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11" y="1246812"/>
            <a:ext cx="8692178" cy="43643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63" y="1956937"/>
            <a:ext cx="8698274" cy="2944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2010-03-03T13:48:51Z</dcterms:modified>
</cp:coreProperties>
</file>