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190148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오</a:t>
            </a:r>
            <a:r>
              <a:rPr lang="en-US" altLang="ko-KR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 </a:t>
            </a:r>
            <a:r>
              <a:rPr lang="ko-KR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예수님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5" name="그림 14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911" y="423920"/>
            <a:ext cx="8692178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911" y="423920"/>
            <a:ext cx="8692178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911" y="1246812"/>
            <a:ext cx="8692178" cy="43643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863" y="1956937"/>
            <a:ext cx="8698274" cy="29441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</Words>
  <Application>Microsoft Office PowerPoint</Application>
  <PresentationFormat>화면 슬라이드 쇼(4:3)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4</cp:revision>
  <dcterms:created xsi:type="dcterms:W3CDTF">2010-02-18T04:46:16Z</dcterms:created>
  <dcterms:modified xsi:type="dcterms:W3CDTF">2010-03-03T13:48:51Z</dcterms:modified>
</cp:coreProperties>
</file>