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063-AE5F-488A-A4AA-9BB69D40F1E0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B24-1644-4D7F-ADCF-20F395F63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063-AE5F-488A-A4AA-9BB69D40F1E0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B24-1644-4D7F-ADCF-20F395F63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063-AE5F-488A-A4AA-9BB69D40F1E0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B24-1644-4D7F-ADCF-20F395F63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063-AE5F-488A-A4AA-9BB69D40F1E0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B24-1644-4D7F-ADCF-20F395F63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063-AE5F-488A-A4AA-9BB69D40F1E0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B24-1644-4D7F-ADCF-20F395F63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063-AE5F-488A-A4AA-9BB69D40F1E0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B24-1644-4D7F-ADCF-20F395F63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063-AE5F-488A-A4AA-9BB69D40F1E0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B24-1644-4D7F-ADCF-20F395F63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063-AE5F-488A-A4AA-9BB69D40F1E0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B24-1644-4D7F-ADCF-20F395F63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063-AE5F-488A-A4AA-9BB69D40F1E0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B24-1644-4D7F-ADCF-20F395F63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063-AE5F-488A-A4AA-9BB69D40F1E0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B24-1644-4D7F-ADCF-20F395F63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063-AE5F-488A-A4AA-9BB69D40F1E0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7B24-1644-4D7F-ADCF-20F395F63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0063-AE5F-488A-A4AA-9BB69D40F1E0}" type="datetimeFigureOut">
              <a:rPr lang="ko-KR" altLang="en-US" smtClean="0"/>
              <a:t>2009-07-20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7B24-1644-4D7F-ADCF-20F395F63D2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2009-07-20T11:21:14Z</dcterms:created>
  <dcterms:modified xsi:type="dcterms:W3CDTF">2009-07-20T11:23:13Z</dcterms:modified>
</cp:coreProperties>
</file>