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228C-0900-49A9-8FB3-C84F9E953A0C}" type="datetimeFigureOut">
              <a:rPr lang="ko-KR" altLang="en-US" smtClean="0"/>
              <a:t>2010-08-01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0A05-8D72-42FC-BDF2-E4D6E9CFE0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228C-0900-49A9-8FB3-C84F9E953A0C}" type="datetimeFigureOut">
              <a:rPr lang="ko-KR" altLang="en-US" smtClean="0"/>
              <a:t>2010-08-01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0A05-8D72-42FC-BDF2-E4D6E9CFE0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228C-0900-49A9-8FB3-C84F9E953A0C}" type="datetimeFigureOut">
              <a:rPr lang="ko-KR" altLang="en-US" smtClean="0"/>
              <a:t>2010-08-01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0A05-8D72-42FC-BDF2-E4D6E9CFE0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228C-0900-49A9-8FB3-C84F9E953A0C}" type="datetimeFigureOut">
              <a:rPr lang="ko-KR" altLang="en-US" smtClean="0"/>
              <a:t>2010-08-01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0A05-8D72-42FC-BDF2-E4D6E9CFE0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228C-0900-49A9-8FB3-C84F9E953A0C}" type="datetimeFigureOut">
              <a:rPr lang="ko-KR" altLang="en-US" smtClean="0"/>
              <a:t>2010-08-01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0A05-8D72-42FC-BDF2-E4D6E9CFE0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228C-0900-49A9-8FB3-C84F9E953A0C}" type="datetimeFigureOut">
              <a:rPr lang="ko-KR" altLang="en-US" smtClean="0"/>
              <a:t>2010-08-01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0A05-8D72-42FC-BDF2-E4D6E9CFE0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228C-0900-49A9-8FB3-C84F9E953A0C}" type="datetimeFigureOut">
              <a:rPr lang="ko-KR" altLang="en-US" smtClean="0"/>
              <a:t>2010-08-01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0A05-8D72-42FC-BDF2-E4D6E9CFE0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228C-0900-49A9-8FB3-C84F9E953A0C}" type="datetimeFigureOut">
              <a:rPr lang="ko-KR" altLang="en-US" smtClean="0"/>
              <a:t>2010-08-01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0A05-8D72-42FC-BDF2-E4D6E9CFE0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228C-0900-49A9-8FB3-C84F9E953A0C}" type="datetimeFigureOut">
              <a:rPr lang="ko-KR" altLang="en-US" smtClean="0"/>
              <a:t>2010-08-01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0A05-8D72-42FC-BDF2-E4D6E9CFE0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228C-0900-49A9-8FB3-C84F9E953A0C}" type="datetimeFigureOut">
              <a:rPr lang="ko-KR" altLang="en-US" smtClean="0"/>
              <a:t>2010-08-01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0A05-8D72-42FC-BDF2-E4D6E9CFE0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B228C-0900-49A9-8FB3-C84F9E953A0C}" type="datetimeFigureOut">
              <a:rPr lang="ko-KR" altLang="en-US" smtClean="0"/>
              <a:t>2010-08-01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0A05-8D72-42FC-BDF2-E4D6E9CFE0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B228C-0900-49A9-8FB3-C84F9E953A0C}" type="datetimeFigureOut">
              <a:rPr lang="ko-KR" altLang="en-US" smtClean="0"/>
              <a:t>2010-08-01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20A05-8D72-42FC-BDF2-E4D6E9CFE0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adonai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adonai</dc:creator>
  <cp:lastModifiedBy>adonai</cp:lastModifiedBy>
  <cp:revision>1</cp:revision>
  <dcterms:created xsi:type="dcterms:W3CDTF">2010-08-01T06:34:38Z</dcterms:created>
  <dcterms:modified xsi:type="dcterms:W3CDTF">2010-08-01T06:35:24Z</dcterms:modified>
</cp:coreProperties>
</file>