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/6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33041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오 메리 크리스마스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15158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5498"/>
            <a:ext cx="9144000" cy="30135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14793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15524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</Words>
  <Application>Microsoft Office PowerPoint</Application>
  <PresentationFormat>화면 슬라이드 쇼(4:3)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11</cp:revision>
  <dcterms:created xsi:type="dcterms:W3CDTF">2009-06-07T00:41:15Z</dcterms:created>
  <dcterms:modified xsi:type="dcterms:W3CDTF">2010-12-12T05:37:34Z</dcterms:modified>
</cp:coreProperties>
</file>