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94660"/>
  </p:normalViewPr>
  <p:slideViewPr>
    <p:cSldViewPr>
      <p:cViewPr varScale="1">
        <p:scale>
          <a:sx n="68" d="100"/>
          <a:sy n="68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17C6D-1148-4E4E-B278-06819D138869}" type="datetimeFigureOut">
              <a:rPr lang="ko-KR" altLang="en-US" smtClean="0"/>
              <a:t>2011-04-27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ADA32-8B50-4F8D-A333-5B313E14039E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85MSL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송혁</dc:creator>
  <cp:lastModifiedBy>송혁</cp:lastModifiedBy>
  <cp:revision>1</cp:revision>
  <dcterms:created xsi:type="dcterms:W3CDTF">2011-04-27T13:51:13Z</dcterms:created>
  <dcterms:modified xsi:type="dcterms:W3CDTF">2011-04-27T13:53:06Z</dcterms:modified>
</cp:coreProperties>
</file>