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8E71-0E7E-47CC-A01F-7696202C085E}" type="datetimeFigureOut">
              <a:rPr lang="ko-KR" altLang="en-US" smtClean="0"/>
              <a:pPr/>
              <a:t>2009-06-13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C9941-A3AE-4B22-97F0-6CB5417313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Untitled-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2009-06-13T07:35:35Z</dcterms:created>
  <dcterms:modified xsi:type="dcterms:W3CDTF">2009-06-13T07:49:08Z</dcterms:modified>
</cp:coreProperties>
</file>